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68" r:id="rId3"/>
    <p:sldId id="266" r:id="rId4"/>
    <p:sldId id="269" r:id="rId5"/>
    <p:sldId id="270" r:id="rId6"/>
    <p:sldId id="27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203864"/>
    <a:srgbClr val="00B5E2"/>
    <a:srgbClr val="E77721"/>
    <a:srgbClr val="00629B"/>
    <a:srgbClr val="002351"/>
    <a:srgbClr val="AECF47"/>
    <a:srgbClr val="797D80"/>
    <a:srgbClr val="525F81"/>
    <a:srgbClr val="0D92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1553B1-D518-4D17-867D-64FE1ECEAAF9}" v="323" dt="2024-09-19T16:38:33.9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SIMO IURLARO" userId="2a6fa950-09eb-419d-a877-0761a0a2255a" providerId="ADAL" clId="{6D1553B1-D518-4D17-867D-64FE1ECEAAF9}"/>
    <pc:docChg chg="undo custSel addSld delSld modSld modMainMaster">
      <pc:chgData name="COSIMO IURLARO" userId="2a6fa950-09eb-419d-a877-0761a0a2255a" providerId="ADAL" clId="{6D1553B1-D518-4D17-867D-64FE1ECEAAF9}" dt="2024-09-19T16:39:07.062" v="1552" actId="790"/>
      <pc:docMkLst>
        <pc:docMk/>
      </pc:docMkLst>
      <pc:sldChg chg="addSp delSp del mod setBg">
        <pc:chgData name="COSIMO IURLARO" userId="2a6fa950-09eb-419d-a877-0761a0a2255a" providerId="ADAL" clId="{6D1553B1-D518-4D17-867D-64FE1ECEAAF9}" dt="2024-09-19T10:34:27.953" v="756" actId="47"/>
        <pc:sldMkLst>
          <pc:docMk/>
          <pc:sldMk cId="4229828074" sldId="256"/>
        </pc:sldMkLst>
        <pc:spChg chg="del">
          <ac:chgData name="COSIMO IURLARO" userId="2a6fa950-09eb-419d-a877-0761a0a2255a" providerId="ADAL" clId="{6D1553B1-D518-4D17-867D-64FE1ECEAAF9}" dt="2024-09-19T09:41:48.389" v="427" actId="478"/>
          <ac:spMkLst>
            <pc:docMk/>
            <pc:sldMk cId="4229828074" sldId="256"/>
            <ac:spMk id="17" creationId="{0F592392-CDA0-8F64-7A9D-3BA3FED1319A}"/>
          </ac:spMkLst>
        </pc:spChg>
        <pc:spChg chg="del">
          <ac:chgData name="COSIMO IURLARO" userId="2a6fa950-09eb-419d-a877-0761a0a2255a" providerId="ADAL" clId="{6D1553B1-D518-4D17-867D-64FE1ECEAAF9}" dt="2024-09-19T09:41:41.284" v="424" actId="478"/>
          <ac:spMkLst>
            <pc:docMk/>
            <pc:sldMk cId="4229828074" sldId="256"/>
            <ac:spMk id="20" creationId="{3A7BFC20-665D-0AEF-36AF-42C997BBD875}"/>
          </ac:spMkLst>
        </pc:spChg>
        <pc:spChg chg="del">
          <ac:chgData name="COSIMO IURLARO" userId="2a6fa950-09eb-419d-a877-0761a0a2255a" providerId="ADAL" clId="{6D1553B1-D518-4D17-867D-64FE1ECEAAF9}" dt="2024-09-19T09:41:50.877" v="428" actId="478"/>
          <ac:spMkLst>
            <pc:docMk/>
            <pc:sldMk cId="4229828074" sldId="256"/>
            <ac:spMk id="21" creationId="{46D4E246-396D-3F4D-F15C-468B0860A857}"/>
          </ac:spMkLst>
        </pc:spChg>
        <pc:spChg chg="add del">
          <ac:chgData name="COSIMO IURLARO" userId="2a6fa950-09eb-419d-a877-0761a0a2255a" providerId="ADAL" clId="{6D1553B1-D518-4D17-867D-64FE1ECEAAF9}" dt="2024-09-19T09:42:27.943" v="431" actId="478"/>
          <ac:spMkLst>
            <pc:docMk/>
            <pc:sldMk cId="4229828074" sldId="256"/>
            <ac:spMk id="23" creationId="{D249E61D-B7E6-78F9-A3F0-277FE4E24154}"/>
          </ac:spMkLst>
        </pc:spChg>
        <pc:spChg chg="del">
          <ac:chgData name="COSIMO IURLARO" userId="2a6fa950-09eb-419d-a877-0761a0a2255a" providerId="ADAL" clId="{6D1553B1-D518-4D17-867D-64FE1ECEAAF9}" dt="2024-09-19T09:42:32.149" v="432" actId="478"/>
          <ac:spMkLst>
            <pc:docMk/>
            <pc:sldMk cId="4229828074" sldId="256"/>
            <ac:spMk id="25" creationId="{61C04599-27D6-7F76-3B40-9E6273802F24}"/>
          </ac:spMkLst>
        </pc:spChg>
        <pc:picChg chg="del">
          <ac:chgData name="COSIMO IURLARO" userId="2a6fa950-09eb-419d-a877-0761a0a2255a" providerId="ADAL" clId="{6D1553B1-D518-4D17-867D-64FE1ECEAAF9}" dt="2024-09-19T09:41:32.564" v="421" actId="478"/>
          <ac:picMkLst>
            <pc:docMk/>
            <pc:sldMk cId="4229828074" sldId="256"/>
            <ac:picMk id="16" creationId="{E287ACE6-F0CF-C378-DF33-C1672717D81D}"/>
          </ac:picMkLst>
        </pc:picChg>
        <pc:picChg chg="del">
          <ac:chgData name="COSIMO IURLARO" userId="2a6fa950-09eb-419d-a877-0761a0a2255a" providerId="ADAL" clId="{6D1553B1-D518-4D17-867D-64FE1ECEAAF9}" dt="2024-09-19T09:41:43.573" v="425" actId="478"/>
          <ac:picMkLst>
            <pc:docMk/>
            <pc:sldMk cId="4229828074" sldId="256"/>
            <ac:picMk id="18" creationId="{F5BD77A7-5E4C-961B-E682-EA5C3659AF82}"/>
          </ac:picMkLst>
        </pc:picChg>
        <pc:picChg chg="del">
          <ac:chgData name="COSIMO IURLARO" userId="2a6fa950-09eb-419d-a877-0761a0a2255a" providerId="ADAL" clId="{6D1553B1-D518-4D17-867D-64FE1ECEAAF9}" dt="2024-09-19T09:41:45.380" v="426" actId="478"/>
          <ac:picMkLst>
            <pc:docMk/>
            <pc:sldMk cId="4229828074" sldId="256"/>
            <ac:picMk id="19" creationId="{D08AA50F-A3A5-B9DB-C350-A5E4EA51124A}"/>
          </ac:picMkLst>
        </pc:picChg>
        <pc:picChg chg="del">
          <ac:chgData name="COSIMO IURLARO" userId="2a6fa950-09eb-419d-a877-0761a0a2255a" providerId="ADAL" clId="{6D1553B1-D518-4D17-867D-64FE1ECEAAF9}" dt="2024-09-19T09:41:35.261" v="422" actId="478"/>
          <ac:picMkLst>
            <pc:docMk/>
            <pc:sldMk cId="4229828074" sldId="256"/>
            <ac:picMk id="22" creationId="{F8406F29-09E0-C39A-478E-BE0A9DF6FBBF}"/>
          </ac:picMkLst>
        </pc:picChg>
        <pc:picChg chg="del">
          <ac:chgData name="COSIMO IURLARO" userId="2a6fa950-09eb-419d-a877-0761a0a2255a" providerId="ADAL" clId="{6D1553B1-D518-4D17-867D-64FE1ECEAAF9}" dt="2024-09-19T09:41:53.870" v="429" actId="478"/>
          <ac:picMkLst>
            <pc:docMk/>
            <pc:sldMk cId="4229828074" sldId="256"/>
            <ac:picMk id="26" creationId="{749A83C3-C90B-7F3A-0369-B43A12C73183}"/>
          </ac:picMkLst>
        </pc:picChg>
        <pc:picChg chg="del">
          <ac:chgData name="COSIMO IURLARO" userId="2a6fa950-09eb-419d-a877-0761a0a2255a" providerId="ADAL" clId="{6D1553B1-D518-4D17-867D-64FE1ECEAAF9}" dt="2024-09-19T09:41:37.468" v="423" actId="478"/>
          <ac:picMkLst>
            <pc:docMk/>
            <pc:sldMk cId="4229828074" sldId="256"/>
            <ac:picMk id="27" creationId="{67D70E9F-B10D-906C-8A4F-6351865FC0D0}"/>
          </ac:picMkLst>
        </pc:picChg>
      </pc:sldChg>
      <pc:sldChg chg="addSp delSp modSp del mod">
        <pc:chgData name="COSIMO IURLARO" userId="2a6fa950-09eb-419d-a877-0761a0a2255a" providerId="ADAL" clId="{6D1553B1-D518-4D17-867D-64FE1ECEAAF9}" dt="2024-09-19T10:35:32.731" v="763" actId="47"/>
        <pc:sldMkLst>
          <pc:docMk/>
          <pc:sldMk cId="1471035847" sldId="257"/>
        </pc:sldMkLst>
        <pc:spChg chg="add del mod">
          <ac:chgData name="COSIMO IURLARO" userId="2a6fa950-09eb-419d-a877-0761a0a2255a" providerId="ADAL" clId="{6D1553B1-D518-4D17-867D-64FE1ECEAAF9}" dt="2024-09-19T09:11:37.501" v="82" actId="478"/>
          <ac:spMkLst>
            <pc:docMk/>
            <pc:sldMk cId="1471035847" sldId="257"/>
            <ac:spMk id="2" creationId="{18161A9B-D7E3-A89F-DEC3-EE63D1D046A6}"/>
          </ac:spMkLst>
        </pc:spChg>
        <pc:spChg chg="add del">
          <ac:chgData name="COSIMO IURLARO" userId="2a6fa950-09eb-419d-a877-0761a0a2255a" providerId="ADAL" clId="{6D1553B1-D518-4D17-867D-64FE1ECEAAF9}" dt="2024-09-19T09:11:41.799" v="84" actId="478"/>
          <ac:spMkLst>
            <pc:docMk/>
            <pc:sldMk cId="1471035847" sldId="257"/>
            <ac:spMk id="12" creationId="{2DE33BD1-83D3-D951-66AD-11D94EA033F6}"/>
          </ac:spMkLst>
        </pc:spChg>
        <pc:spChg chg="del mod">
          <ac:chgData name="COSIMO IURLARO" userId="2a6fa950-09eb-419d-a877-0761a0a2255a" providerId="ADAL" clId="{6D1553B1-D518-4D17-867D-64FE1ECEAAF9}" dt="2024-09-19T10:35:23.382" v="761" actId="478"/>
          <ac:spMkLst>
            <pc:docMk/>
            <pc:sldMk cId="1471035847" sldId="257"/>
            <ac:spMk id="13" creationId="{107CA8D7-9D85-2B16-6434-68922B77D99E}"/>
          </ac:spMkLst>
        </pc:spChg>
        <pc:spChg chg="add del mod ord">
          <ac:chgData name="COSIMO IURLARO" userId="2a6fa950-09eb-419d-a877-0761a0a2255a" providerId="ADAL" clId="{6D1553B1-D518-4D17-867D-64FE1ECEAAF9}" dt="2024-09-19T09:11:47.101" v="87" actId="478"/>
          <ac:spMkLst>
            <pc:docMk/>
            <pc:sldMk cId="1471035847" sldId="257"/>
            <ac:spMk id="16" creationId="{92CE147B-468C-62A5-3403-F73969A87637}"/>
          </ac:spMkLst>
        </pc:spChg>
        <pc:picChg chg="del">
          <ac:chgData name="COSIMO IURLARO" userId="2a6fa950-09eb-419d-a877-0761a0a2255a" providerId="ADAL" clId="{6D1553B1-D518-4D17-867D-64FE1ECEAAF9}" dt="2024-09-19T09:11:44.910" v="85" actId="478"/>
          <ac:picMkLst>
            <pc:docMk/>
            <pc:sldMk cId="1471035847" sldId="257"/>
            <ac:picMk id="4" creationId="{2A25C7BC-6016-EFEB-E55E-4D350283FB33}"/>
          </ac:picMkLst>
        </pc:picChg>
        <pc:picChg chg="del mod">
          <ac:chgData name="COSIMO IURLARO" userId="2a6fa950-09eb-419d-a877-0761a0a2255a" providerId="ADAL" clId="{6D1553B1-D518-4D17-867D-64FE1ECEAAF9}" dt="2024-09-19T08:59:52.215" v="51" actId="478"/>
          <ac:picMkLst>
            <pc:docMk/>
            <pc:sldMk cId="1471035847" sldId="257"/>
            <ac:picMk id="5" creationId="{02B6982F-103D-2B33-0497-4069960477DA}"/>
          </ac:picMkLst>
        </pc:picChg>
        <pc:picChg chg="del">
          <ac:chgData name="COSIMO IURLARO" userId="2a6fa950-09eb-419d-a877-0761a0a2255a" providerId="ADAL" clId="{6D1553B1-D518-4D17-867D-64FE1ECEAAF9}" dt="2024-09-19T09:11:48.654" v="88" actId="478"/>
          <ac:picMkLst>
            <pc:docMk/>
            <pc:sldMk cId="1471035847" sldId="257"/>
            <ac:picMk id="11" creationId="{9A1A6156-527A-AA21-374B-79BABC31AB38}"/>
          </ac:picMkLst>
        </pc:picChg>
        <pc:picChg chg="del">
          <ac:chgData name="COSIMO IURLARO" userId="2a6fa950-09eb-419d-a877-0761a0a2255a" providerId="ADAL" clId="{6D1553B1-D518-4D17-867D-64FE1ECEAAF9}" dt="2024-09-19T08:57:15.366" v="24" actId="478"/>
          <ac:picMkLst>
            <pc:docMk/>
            <pc:sldMk cId="1471035847" sldId="257"/>
            <ac:picMk id="14" creationId="{91F512FD-A6A5-D2BA-5C4A-AE7E378C2FAE}"/>
          </ac:picMkLst>
        </pc:picChg>
        <pc:picChg chg="add del">
          <ac:chgData name="COSIMO IURLARO" userId="2a6fa950-09eb-419d-a877-0761a0a2255a" providerId="ADAL" clId="{6D1553B1-D518-4D17-867D-64FE1ECEAAF9}" dt="2024-09-19T09:03:41.382" v="57" actId="478"/>
          <ac:picMkLst>
            <pc:docMk/>
            <pc:sldMk cId="1471035847" sldId="257"/>
            <ac:picMk id="15" creationId="{03712273-3725-4C6D-9B85-9AA3AB7BF6CB}"/>
          </ac:picMkLst>
        </pc:picChg>
        <pc:picChg chg="add del mod">
          <ac:chgData name="COSIMO IURLARO" userId="2a6fa950-09eb-419d-a877-0761a0a2255a" providerId="ADAL" clId="{6D1553B1-D518-4D17-867D-64FE1ECEAAF9}" dt="2024-09-19T09:11:45.766" v="86" actId="478"/>
          <ac:picMkLst>
            <pc:docMk/>
            <pc:sldMk cId="1471035847" sldId="257"/>
            <ac:picMk id="1026" creationId="{426E18E5-8000-8F64-E50B-C084BA86BF12}"/>
          </ac:picMkLst>
        </pc:picChg>
        <pc:picChg chg="add del mod">
          <ac:chgData name="COSIMO IURLARO" userId="2a6fa950-09eb-419d-a877-0761a0a2255a" providerId="ADAL" clId="{6D1553B1-D518-4D17-867D-64FE1ECEAAF9}" dt="2024-09-19T09:09:58.564" v="75" actId="478"/>
          <ac:picMkLst>
            <pc:docMk/>
            <pc:sldMk cId="1471035847" sldId="257"/>
            <ac:picMk id="1028" creationId="{1F0B67B7-D51B-9F87-469C-E12381A91652}"/>
          </ac:picMkLst>
        </pc:picChg>
        <pc:picChg chg="add del">
          <ac:chgData name="COSIMO IURLARO" userId="2a6fa950-09eb-419d-a877-0761a0a2255a" providerId="ADAL" clId="{6D1553B1-D518-4D17-867D-64FE1ECEAAF9}" dt="2024-09-19T09:09:58.077" v="74" actId="478"/>
          <ac:picMkLst>
            <pc:docMk/>
            <pc:sldMk cId="1471035847" sldId="257"/>
            <ac:picMk id="1030" creationId="{33D7FE00-5F3C-7DBF-2D34-B1DDC6590121}"/>
          </ac:picMkLst>
        </pc:picChg>
        <pc:picChg chg="add del mod">
          <ac:chgData name="COSIMO IURLARO" userId="2a6fa950-09eb-419d-a877-0761a0a2255a" providerId="ADAL" clId="{6D1553B1-D518-4D17-867D-64FE1ECEAAF9}" dt="2024-09-19T09:09:57.533" v="73" actId="478"/>
          <ac:picMkLst>
            <pc:docMk/>
            <pc:sldMk cId="1471035847" sldId="257"/>
            <ac:picMk id="1032" creationId="{7D93BC13-721D-3081-E432-F935463DC3C9}"/>
          </ac:picMkLst>
        </pc:picChg>
        <pc:picChg chg="add del mod">
          <ac:chgData name="COSIMO IURLARO" userId="2a6fa950-09eb-419d-a877-0761a0a2255a" providerId="ADAL" clId="{6D1553B1-D518-4D17-867D-64FE1ECEAAF9}" dt="2024-09-19T09:09:57.029" v="72" actId="478"/>
          <ac:picMkLst>
            <pc:docMk/>
            <pc:sldMk cId="1471035847" sldId="257"/>
            <ac:picMk id="1034" creationId="{69CA8423-E59D-BFD6-AB6C-76AC6331613B}"/>
          </ac:picMkLst>
        </pc:picChg>
        <pc:cxnChg chg="add del mod">
          <ac:chgData name="COSIMO IURLARO" userId="2a6fa950-09eb-419d-a877-0761a0a2255a" providerId="ADAL" clId="{6D1553B1-D518-4D17-867D-64FE1ECEAAF9}" dt="2024-09-19T09:11:36.621" v="81" actId="478"/>
          <ac:cxnSpMkLst>
            <pc:docMk/>
            <pc:sldMk cId="1471035847" sldId="257"/>
            <ac:cxnSpMk id="6" creationId="{1EC5DF6A-6307-9074-1236-7D604682166B}"/>
          </ac:cxnSpMkLst>
        </pc:cxnChg>
      </pc:sldChg>
      <pc:sldChg chg="del">
        <pc:chgData name="COSIMO IURLARO" userId="2a6fa950-09eb-419d-a877-0761a0a2255a" providerId="ADAL" clId="{6D1553B1-D518-4D17-867D-64FE1ECEAAF9}" dt="2024-09-19T10:34:52.572" v="757" actId="47"/>
        <pc:sldMkLst>
          <pc:docMk/>
          <pc:sldMk cId="3187489115" sldId="258"/>
        </pc:sldMkLst>
      </pc:sldChg>
      <pc:sldChg chg="del">
        <pc:chgData name="COSIMO IURLARO" userId="2a6fa950-09eb-419d-a877-0761a0a2255a" providerId="ADAL" clId="{6D1553B1-D518-4D17-867D-64FE1ECEAAF9}" dt="2024-09-19T10:34:52.572" v="757" actId="47"/>
        <pc:sldMkLst>
          <pc:docMk/>
          <pc:sldMk cId="40574130" sldId="259"/>
        </pc:sldMkLst>
      </pc:sldChg>
      <pc:sldChg chg="del">
        <pc:chgData name="COSIMO IURLARO" userId="2a6fa950-09eb-419d-a877-0761a0a2255a" providerId="ADAL" clId="{6D1553B1-D518-4D17-867D-64FE1ECEAAF9}" dt="2024-09-19T10:34:52.572" v="757" actId="47"/>
        <pc:sldMkLst>
          <pc:docMk/>
          <pc:sldMk cId="1307787052" sldId="260"/>
        </pc:sldMkLst>
      </pc:sldChg>
      <pc:sldChg chg="del">
        <pc:chgData name="COSIMO IURLARO" userId="2a6fa950-09eb-419d-a877-0761a0a2255a" providerId="ADAL" clId="{6D1553B1-D518-4D17-867D-64FE1ECEAAF9}" dt="2024-09-19T10:34:52.572" v="757" actId="47"/>
        <pc:sldMkLst>
          <pc:docMk/>
          <pc:sldMk cId="3523836847" sldId="263"/>
        </pc:sldMkLst>
      </pc:sldChg>
      <pc:sldChg chg="del">
        <pc:chgData name="COSIMO IURLARO" userId="2a6fa950-09eb-419d-a877-0761a0a2255a" providerId="ADAL" clId="{6D1553B1-D518-4D17-867D-64FE1ECEAAF9}" dt="2024-09-19T10:34:55.161" v="758" actId="47"/>
        <pc:sldMkLst>
          <pc:docMk/>
          <pc:sldMk cId="1892993903" sldId="264"/>
        </pc:sldMkLst>
      </pc:sldChg>
      <pc:sldChg chg="addSp delSp modSp new mod">
        <pc:chgData name="COSIMO IURLARO" userId="2a6fa950-09eb-419d-a877-0761a0a2255a" providerId="ADAL" clId="{6D1553B1-D518-4D17-867D-64FE1ECEAAF9}" dt="2024-09-19T16:39:07.062" v="1552" actId="790"/>
        <pc:sldMkLst>
          <pc:docMk/>
          <pc:sldMk cId="4156593140" sldId="265"/>
        </pc:sldMkLst>
        <pc:spChg chg="mod">
          <ac:chgData name="COSIMO IURLARO" userId="2a6fa950-09eb-419d-a877-0761a0a2255a" providerId="ADAL" clId="{6D1553B1-D518-4D17-867D-64FE1ECEAAF9}" dt="2024-09-19T16:28:01.095" v="1491" actId="6549"/>
          <ac:spMkLst>
            <pc:docMk/>
            <pc:sldMk cId="4156593140" sldId="265"/>
            <ac:spMk id="2" creationId="{7264817D-A62D-A922-6D0D-A57A1381CCCB}"/>
          </ac:spMkLst>
        </pc:spChg>
        <pc:spChg chg="mod">
          <ac:chgData name="COSIMO IURLARO" userId="2a6fa950-09eb-419d-a877-0761a0a2255a" providerId="ADAL" clId="{6D1553B1-D518-4D17-867D-64FE1ECEAAF9}" dt="2024-09-19T16:28:04.980" v="1492" actId="6549"/>
          <ac:spMkLst>
            <pc:docMk/>
            <pc:sldMk cId="4156593140" sldId="265"/>
            <ac:spMk id="3" creationId="{6C476B72-3264-1C5E-FF23-79834DFDCEC6}"/>
          </ac:spMkLst>
        </pc:spChg>
        <pc:spChg chg="add mod">
          <ac:chgData name="COSIMO IURLARO" userId="2a6fa950-09eb-419d-a877-0761a0a2255a" providerId="ADAL" clId="{6D1553B1-D518-4D17-867D-64FE1ECEAAF9}" dt="2024-09-19T16:39:07.062" v="1552" actId="790"/>
          <ac:spMkLst>
            <pc:docMk/>
            <pc:sldMk cId="4156593140" sldId="265"/>
            <ac:spMk id="4" creationId="{BB6DE3BD-3705-4B46-E8A9-6848391EBFF4}"/>
          </ac:spMkLst>
        </pc:spChg>
        <pc:spChg chg="add del mod">
          <ac:chgData name="COSIMO IURLARO" userId="2a6fa950-09eb-419d-a877-0761a0a2255a" providerId="ADAL" clId="{6D1553B1-D518-4D17-867D-64FE1ECEAAF9}" dt="2024-09-19T13:46:03.962" v="1072" actId="478"/>
          <ac:spMkLst>
            <pc:docMk/>
            <pc:sldMk cId="4156593140" sldId="265"/>
            <ac:spMk id="4" creationId="{E8EB820F-79FC-7143-AB67-48892EA7D085}"/>
          </ac:spMkLst>
        </pc:spChg>
        <pc:spChg chg="add del mod ord">
          <ac:chgData name="COSIMO IURLARO" userId="2a6fa950-09eb-419d-a877-0761a0a2255a" providerId="ADAL" clId="{6D1553B1-D518-4D17-867D-64FE1ECEAAF9}" dt="2024-09-19T16:27:55.374" v="1489" actId="478"/>
          <ac:spMkLst>
            <pc:docMk/>
            <pc:sldMk cId="4156593140" sldId="265"/>
            <ac:spMk id="11" creationId="{42C9E8C8-35AC-24EA-A97F-00F839E21533}"/>
          </ac:spMkLst>
        </pc:spChg>
        <pc:picChg chg="add del mod">
          <ac:chgData name="COSIMO IURLARO" userId="2a6fa950-09eb-419d-a877-0761a0a2255a" providerId="ADAL" clId="{6D1553B1-D518-4D17-867D-64FE1ECEAAF9}" dt="2024-09-19T13:46:11.946" v="1076" actId="478"/>
          <ac:picMkLst>
            <pc:docMk/>
            <pc:sldMk cId="4156593140" sldId="265"/>
            <ac:picMk id="6" creationId="{95C82C88-76B9-983A-6E30-58ACA8EDCDC9}"/>
          </ac:picMkLst>
        </pc:picChg>
        <pc:picChg chg="add del mod">
          <ac:chgData name="COSIMO IURLARO" userId="2a6fa950-09eb-419d-a877-0761a0a2255a" providerId="ADAL" clId="{6D1553B1-D518-4D17-867D-64FE1ECEAAF9}" dt="2024-09-19T13:48:51.320" v="1106" actId="478"/>
          <ac:picMkLst>
            <pc:docMk/>
            <pc:sldMk cId="4156593140" sldId="265"/>
            <ac:picMk id="8" creationId="{3D22BE1F-2C9F-4187-F169-09DD2C52A18B}"/>
          </ac:picMkLst>
        </pc:picChg>
        <pc:picChg chg="add del mod">
          <ac:chgData name="COSIMO IURLARO" userId="2a6fa950-09eb-419d-a877-0761a0a2255a" providerId="ADAL" clId="{6D1553B1-D518-4D17-867D-64FE1ECEAAF9}" dt="2024-09-19T16:27:56.409" v="1490" actId="478"/>
          <ac:picMkLst>
            <pc:docMk/>
            <pc:sldMk cId="4156593140" sldId="265"/>
            <ac:picMk id="9" creationId="{F12684F4-F837-344D-B49B-B5E95C6E0843}"/>
          </ac:picMkLst>
        </pc:picChg>
        <pc:picChg chg="add del mod">
          <ac:chgData name="COSIMO IURLARO" userId="2a6fa950-09eb-419d-a877-0761a0a2255a" providerId="ADAL" clId="{6D1553B1-D518-4D17-867D-64FE1ECEAAF9}" dt="2024-09-19T16:27:54.721" v="1488" actId="478"/>
          <ac:picMkLst>
            <pc:docMk/>
            <pc:sldMk cId="4156593140" sldId="265"/>
            <ac:picMk id="10" creationId="{769E6D53-8EF4-C42F-D6CB-7B8DB7384D8C}"/>
          </ac:picMkLst>
        </pc:picChg>
      </pc:sldChg>
      <pc:sldChg chg="new">
        <pc:chgData name="COSIMO IURLARO" userId="2a6fa950-09eb-419d-a877-0761a0a2255a" providerId="ADAL" clId="{6D1553B1-D518-4D17-867D-64FE1ECEAAF9}" dt="2024-09-19T10:35:02.248" v="759" actId="680"/>
        <pc:sldMkLst>
          <pc:docMk/>
          <pc:sldMk cId="3140207039" sldId="266"/>
        </pc:sldMkLst>
      </pc:sldChg>
      <pc:sldChg chg="new del">
        <pc:chgData name="COSIMO IURLARO" userId="2a6fa950-09eb-419d-a877-0761a0a2255a" providerId="ADAL" clId="{6D1553B1-D518-4D17-867D-64FE1ECEAAF9}" dt="2024-09-19T10:35:59.213" v="764" actId="47"/>
        <pc:sldMkLst>
          <pc:docMk/>
          <pc:sldMk cId="3822158331" sldId="267"/>
        </pc:sldMkLst>
      </pc:sldChg>
      <pc:sldChg chg="addSp delSp modSp new">
        <pc:chgData name="COSIMO IURLARO" userId="2a6fa950-09eb-419d-a877-0761a0a2255a" providerId="ADAL" clId="{6D1553B1-D518-4D17-867D-64FE1ECEAAF9}" dt="2024-09-19T10:44:20.302" v="811" actId="21"/>
        <pc:sldMkLst>
          <pc:docMk/>
          <pc:sldMk cId="2840444409" sldId="268"/>
        </pc:sldMkLst>
        <pc:picChg chg="add del mod">
          <ac:chgData name="COSIMO IURLARO" userId="2a6fa950-09eb-419d-a877-0761a0a2255a" providerId="ADAL" clId="{6D1553B1-D518-4D17-867D-64FE1ECEAAF9}" dt="2024-09-19T10:44:20.302" v="811" actId="21"/>
          <ac:picMkLst>
            <pc:docMk/>
            <pc:sldMk cId="2840444409" sldId="268"/>
            <ac:picMk id="7" creationId="{FB56C003-7413-AFCE-8570-EF5C9299B991}"/>
          </ac:picMkLst>
        </pc:picChg>
      </pc:sldChg>
      <pc:sldChg chg="addSp delSp modSp new mod modClrScheme chgLayout">
        <pc:chgData name="COSIMO IURLARO" userId="2a6fa950-09eb-419d-a877-0761a0a2255a" providerId="ADAL" clId="{6D1553B1-D518-4D17-867D-64FE1ECEAAF9}" dt="2024-09-19T10:41:06.805" v="803" actId="700"/>
        <pc:sldMkLst>
          <pc:docMk/>
          <pc:sldMk cId="2160526558" sldId="269"/>
        </pc:sldMkLst>
        <pc:spChg chg="del mod ord">
          <ac:chgData name="COSIMO IURLARO" userId="2a6fa950-09eb-419d-a877-0761a0a2255a" providerId="ADAL" clId="{6D1553B1-D518-4D17-867D-64FE1ECEAAF9}" dt="2024-09-19T10:41:06.805" v="803" actId="700"/>
          <ac:spMkLst>
            <pc:docMk/>
            <pc:sldMk cId="2160526558" sldId="269"/>
            <ac:spMk id="2" creationId="{16FA47CA-BAE2-5F5B-3A71-4737204914F0}"/>
          </ac:spMkLst>
        </pc:spChg>
        <pc:spChg chg="del">
          <ac:chgData name="COSIMO IURLARO" userId="2a6fa950-09eb-419d-a877-0761a0a2255a" providerId="ADAL" clId="{6D1553B1-D518-4D17-867D-64FE1ECEAAF9}" dt="2024-09-19T10:41:06.805" v="803" actId="700"/>
          <ac:spMkLst>
            <pc:docMk/>
            <pc:sldMk cId="2160526558" sldId="269"/>
            <ac:spMk id="3" creationId="{D000D55A-9E22-2113-694C-FA9C68DADFCB}"/>
          </ac:spMkLst>
        </pc:spChg>
        <pc:spChg chg="del">
          <ac:chgData name="COSIMO IURLARO" userId="2a6fa950-09eb-419d-a877-0761a0a2255a" providerId="ADAL" clId="{6D1553B1-D518-4D17-867D-64FE1ECEAAF9}" dt="2024-09-19T10:41:06.805" v="803" actId="700"/>
          <ac:spMkLst>
            <pc:docMk/>
            <pc:sldMk cId="2160526558" sldId="269"/>
            <ac:spMk id="4" creationId="{C7B7C8A9-EAE7-325A-9DC4-382C8388EA07}"/>
          </ac:spMkLst>
        </pc:spChg>
        <pc:spChg chg="mod ord">
          <ac:chgData name="COSIMO IURLARO" userId="2a6fa950-09eb-419d-a877-0761a0a2255a" providerId="ADAL" clId="{6D1553B1-D518-4D17-867D-64FE1ECEAAF9}" dt="2024-09-19T10:41:06.805" v="803" actId="700"/>
          <ac:spMkLst>
            <pc:docMk/>
            <pc:sldMk cId="2160526558" sldId="269"/>
            <ac:spMk id="5" creationId="{C0E5FE58-C7CF-C5CD-625B-595BB363A6C0}"/>
          </ac:spMkLst>
        </pc:spChg>
        <pc:spChg chg="mod ord">
          <ac:chgData name="COSIMO IURLARO" userId="2a6fa950-09eb-419d-a877-0761a0a2255a" providerId="ADAL" clId="{6D1553B1-D518-4D17-867D-64FE1ECEAAF9}" dt="2024-09-19T10:41:06.805" v="803" actId="700"/>
          <ac:spMkLst>
            <pc:docMk/>
            <pc:sldMk cId="2160526558" sldId="269"/>
            <ac:spMk id="6" creationId="{9F7F1172-E46E-AB53-5DF2-4ED59FA097FD}"/>
          </ac:spMkLst>
        </pc:spChg>
        <pc:spChg chg="mod ord">
          <ac:chgData name="COSIMO IURLARO" userId="2a6fa950-09eb-419d-a877-0761a0a2255a" providerId="ADAL" clId="{6D1553B1-D518-4D17-867D-64FE1ECEAAF9}" dt="2024-09-19T10:41:06.805" v="803" actId="700"/>
          <ac:spMkLst>
            <pc:docMk/>
            <pc:sldMk cId="2160526558" sldId="269"/>
            <ac:spMk id="7" creationId="{99DAA300-F35F-6811-4B78-15DCE7EA4E67}"/>
          </ac:spMkLst>
        </pc:spChg>
        <pc:spChg chg="add mod ord">
          <ac:chgData name="COSIMO IURLARO" userId="2a6fa950-09eb-419d-a877-0761a0a2255a" providerId="ADAL" clId="{6D1553B1-D518-4D17-867D-64FE1ECEAAF9}" dt="2024-09-19T10:41:06.805" v="803" actId="700"/>
          <ac:spMkLst>
            <pc:docMk/>
            <pc:sldMk cId="2160526558" sldId="269"/>
            <ac:spMk id="8" creationId="{577CA25D-F642-FBD2-6138-854561895E3B}"/>
          </ac:spMkLst>
        </pc:spChg>
      </pc:sldChg>
      <pc:sldChg chg="delSp modSp new mod modClrScheme chgLayout">
        <pc:chgData name="COSIMO IURLARO" userId="2a6fa950-09eb-419d-a877-0761a0a2255a" providerId="ADAL" clId="{6D1553B1-D518-4D17-867D-64FE1ECEAAF9}" dt="2024-09-19T10:41:15.361" v="805" actId="700"/>
        <pc:sldMkLst>
          <pc:docMk/>
          <pc:sldMk cId="465748706" sldId="270"/>
        </pc:sldMkLst>
        <pc:spChg chg="del">
          <ac:chgData name="COSIMO IURLARO" userId="2a6fa950-09eb-419d-a877-0761a0a2255a" providerId="ADAL" clId="{6D1553B1-D518-4D17-867D-64FE1ECEAAF9}" dt="2024-09-19T10:41:15.361" v="805" actId="700"/>
          <ac:spMkLst>
            <pc:docMk/>
            <pc:sldMk cId="465748706" sldId="270"/>
            <ac:spMk id="2" creationId="{F62309B2-DC4F-5C42-AA34-C3F73CFBBC70}"/>
          </ac:spMkLst>
        </pc:spChg>
        <pc:spChg chg="mod ord">
          <ac:chgData name="COSIMO IURLARO" userId="2a6fa950-09eb-419d-a877-0761a0a2255a" providerId="ADAL" clId="{6D1553B1-D518-4D17-867D-64FE1ECEAAF9}" dt="2024-09-19T10:41:15.361" v="805" actId="700"/>
          <ac:spMkLst>
            <pc:docMk/>
            <pc:sldMk cId="465748706" sldId="270"/>
            <ac:spMk id="3" creationId="{7672EDBF-37F0-0223-E2E0-8C21E0C32490}"/>
          </ac:spMkLst>
        </pc:spChg>
        <pc:spChg chg="mod ord">
          <ac:chgData name="COSIMO IURLARO" userId="2a6fa950-09eb-419d-a877-0761a0a2255a" providerId="ADAL" clId="{6D1553B1-D518-4D17-867D-64FE1ECEAAF9}" dt="2024-09-19T10:41:15.361" v="805" actId="700"/>
          <ac:spMkLst>
            <pc:docMk/>
            <pc:sldMk cId="465748706" sldId="270"/>
            <ac:spMk id="4" creationId="{B9E80568-B003-28E7-20B9-0662A6C5FD77}"/>
          </ac:spMkLst>
        </pc:spChg>
        <pc:spChg chg="mod ord">
          <ac:chgData name="COSIMO IURLARO" userId="2a6fa950-09eb-419d-a877-0761a0a2255a" providerId="ADAL" clId="{6D1553B1-D518-4D17-867D-64FE1ECEAAF9}" dt="2024-09-19T10:41:15.361" v="805" actId="700"/>
          <ac:spMkLst>
            <pc:docMk/>
            <pc:sldMk cId="465748706" sldId="270"/>
            <ac:spMk id="5" creationId="{B96DA1CB-F3A7-E86A-35F3-B6618445E0F8}"/>
          </ac:spMkLst>
        </pc:spChg>
      </pc:sldChg>
      <pc:sldChg chg="addSp delSp modSp new mod chgLayout">
        <pc:chgData name="COSIMO IURLARO" userId="2a6fa950-09eb-419d-a877-0761a0a2255a" providerId="ADAL" clId="{6D1553B1-D518-4D17-867D-64FE1ECEAAF9}" dt="2024-09-19T13:48:45.705" v="1103" actId="1076"/>
        <pc:sldMkLst>
          <pc:docMk/>
          <pc:sldMk cId="2695902174" sldId="271"/>
        </pc:sldMkLst>
        <pc:spChg chg="mod ord">
          <ac:chgData name="COSIMO IURLARO" userId="2a6fa950-09eb-419d-a877-0761a0a2255a" providerId="ADAL" clId="{6D1553B1-D518-4D17-867D-64FE1ECEAAF9}" dt="2024-09-19T10:41:20.941" v="807" actId="700"/>
          <ac:spMkLst>
            <pc:docMk/>
            <pc:sldMk cId="2695902174" sldId="271"/>
            <ac:spMk id="2" creationId="{C18AB891-2095-6FF7-C76E-0B5663703785}"/>
          </ac:spMkLst>
        </pc:spChg>
        <pc:spChg chg="mod ord">
          <ac:chgData name="COSIMO IURLARO" userId="2a6fa950-09eb-419d-a877-0761a0a2255a" providerId="ADAL" clId="{6D1553B1-D518-4D17-867D-64FE1ECEAAF9}" dt="2024-09-19T10:41:20.941" v="807" actId="700"/>
          <ac:spMkLst>
            <pc:docMk/>
            <pc:sldMk cId="2695902174" sldId="271"/>
            <ac:spMk id="3" creationId="{30753CDE-5C93-A944-5990-CDA95A83D48D}"/>
          </ac:spMkLst>
        </pc:spChg>
        <pc:spChg chg="mod ord">
          <ac:chgData name="COSIMO IURLARO" userId="2a6fa950-09eb-419d-a877-0761a0a2255a" providerId="ADAL" clId="{6D1553B1-D518-4D17-867D-64FE1ECEAAF9}" dt="2024-09-19T10:41:20.941" v="807" actId="700"/>
          <ac:spMkLst>
            <pc:docMk/>
            <pc:sldMk cId="2695902174" sldId="271"/>
            <ac:spMk id="4" creationId="{666CBB88-863C-CBF0-AB5E-46D3FC1F32DD}"/>
          </ac:spMkLst>
        </pc:spChg>
        <pc:spChg chg="add mod ord">
          <ac:chgData name="COSIMO IURLARO" userId="2a6fa950-09eb-419d-a877-0761a0a2255a" providerId="ADAL" clId="{6D1553B1-D518-4D17-867D-64FE1ECEAAF9}" dt="2024-09-19T10:41:20.941" v="807" actId="700"/>
          <ac:spMkLst>
            <pc:docMk/>
            <pc:sldMk cId="2695902174" sldId="271"/>
            <ac:spMk id="5" creationId="{B43A240F-0FB3-00FC-A01D-4A7E3B55DFC4}"/>
          </ac:spMkLst>
        </pc:spChg>
        <pc:spChg chg="add mod ord">
          <ac:chgData name="COSIMO IURLARO" userId="2a6fa950-09eb-419d-a877-0761a0a2255a" providerId="ADAL" clId="{6D1553B1-D518-4D17-867D-64FE1ECEAAF9}" dt="2024-09-19T10:41:20.941" v="807" actId="700"/>
          <ac:spMkLst>
            <pc:docMk/>
            <pc:sldMk cId="2695902174" sldId="271"/>
            <ac:spMk id="6" creationId="{8F1A9137-DB07-7F1A-240A-72A711B6B536}"/>
          </ac:spMkLst>
        </pc:spChg>
        <pc:picChg chg="add del mod">
          <ac:chgData name="COSIMO IURLARO" userId="2a6fa950-09eb-419d-a877-0761a0a2255a" providerId="ADAL" clId="{6D1553B1-D518-4D17-867D-64FE1ECEAAF9}" dt="2024-09-19T13:48:38.942" v="1102" actId="478"/>
          <ac:picMkLst>
            <pc:docMk/>
            <pc:sldMk cId="2695902174" sldId="271"/>
            <ac:picMk id="2" creationId="{13DF759F-D554-7AB4-1DDA-D12AC98BACA2}"/>
          </ac:picMkLst>
        </pc:picChg>
        <pc:picChg chg="add mod">
          <ac:chgData name="COSIMO IURLARO" userId="2a6fa950-09eb-419d-a877-0761a0a2255a" providerId="ADAL" clId="{6D1553B1-D518-4D17-867D-64FE1ECEAAF9}" dt="2024-09-19T13:48:45.705" v="1103" actId="1076"/>
          <ac:picMkLst>
            <pc:docMk/>
            <pc:sldMk cId="2695902174" sldId="271"/>
            <ac:picMk id="4" creationId="{4A0DB671-DB9C-7C9E-EBB6-E2B9AD24D3DA}"/>
          </ac:picMkLst>
        </pc:picChg>
      </pc:sldChg>
      <pc:sldMasterChg chg="addSp delSp modSp mod modSldLayout">
        <pc:chgData name="COSIMO IURLARO" userId="2a6fa950-09eb-419d-a877-0761a0a2255a" providerId="ADAL" clId="{6D1553B1-D518-4D17-867D-64FE1ECEAAF9}" dt="2024-09-19T16:32:01.496" v="1514" actId="403"/>
        <pc:sldMasterMkLst>
          <pc:docMk/>
          <pc:sldMasterMk cId="184469655" sldId="2147483648"/>
        </pc:sldMasterMkLst>
        <pc:spChg chg="mod">
          <ac:chgData name="COSIMO IURLARO" userId="2a6fa950-09eb-419d-a877-0761a0a2255a" providerId="ADAL" clId="{6D1553B1-D518-4D17-867D-64FE1ECEAAF9}" dt="2024-09-19T09:11:07.454" v="79" actId="14100"/>
          <ac:spMkLst>
            <pc:docMk/>
            <pc:sldMasterMk cId="184469655" sldId="2147483648"/>
            <ac:spMk id="2" creationId="{2F3CFDC6-0D97-CC89-7E93-5E274440413C}"/>
          </ac:spMkLst>
        </pc:spChg>
        <pc:spChg chg="mod">
          <ac:chgData name="COSIMO IURLARO" userId="2a6fa950-09eb-419d-a877-0761a0a2255a" providerId="ADAL" clId="{6D1553B1-D518-4D17-867D-64FE1ECEAAF9}" dt="2024-09-19T09:11:12.134" v="80" actId="14100"/>
          <ac:spMkLst>
            <pc:docMk/>
            <pc:sldMasterMk cId="184469655" sldId="2147483648"/>
            <ac:spMk id="3" creationId="{E1E6762A-B7E9-05E6-02B4-DB0E7CB896CA}"/>
          </ac:spMkLst>
        </pc:spChg>
        <pc:spChg chg="add del mod">
          <ac:chgData name="COSIMO IURLARO" userId="2a6fa950-09eb-419d-a877-0761a0a2255a" providerId="ADAL" clId="{6D1553B1-D518-4D17-867D-64FE1ECEAAF9}" dt="2024-09-19T09:14:27.528" v="170" actId="21"/>
          <ac:spMkLst>
            <pc:docMk/>
            <pc:sldMasterMk cId="184469655" sldId="2147483648"/>
            <ac:spMk id="7" creationId="{C21A4C14-D0E9-64F5-417B-E08D6459EBD8}"/>
          </ac:spMkLst>
        </pc:spChg>
        <pc:picChg chg="add del mod">
          <ac:chgData name="COSIMO IURLARO" userId="2a6fa950-09eb-419d-a877-0761a0a2255a" providerId="ADAL" clId="{6D1553B1-D518-4D17-867D-64FE1ECEAAF9}" dt="2024-09-19T09:14:27.528" v="170" actId="21"/>
          <ac:picMkLst>
            <pc:docMk/>
            <pc:sldMasterMk cId="184469655" sldId="2147483648"/>
            <ac:picMk id="8" creationId="{39B7DCD1-0D46-D0CF-7760-22A24815E541}"/>
          </ac:picMkLst>
        </pc:picChg>
        <pc:picChg chg="add del mod">
          <ac:chgData name="COSIMO IURLARO" userId="2a6fa950-09eb-419d-a877-0761a0a2255a" providerId="ADAL" clId="{6D1553B1-D518-4D17-867D-64FE1ECEAAF9}" dt="2024-09-19T09:14:27.528" v="170" actId="21"/>
          <ac:picMkLst>
            <pc:docMk/>
            <pc:sldMasterMk cId="184469655" sldId="2147483648"/>
            <ac:picMk id="9" creationId="{8BE5847D-1AF2-F30F-F768-7A8FC6BEF036}"/>
          </ac:picMkLst>
        </pc:picChg>
        <pc:picChg chg="add del mod">
          <ac:chgData name="COSIMO IURLARO" userId="2a6fa950-09eb-419d-a877-0761a0a2255a" providerId="ADAL" clId="{6D1553B1-D518-4D17-867D-64FE1ECEAAF9}" dt="2024-09-19T09:14:27.528" v="170" actId="21"/>
          <ac:picMkLst>
            <pc:docMk/>
            <pc:sldMasterMk cId="184469655" sldId="2147483648"/>
            <ac:picMk id="10" creationId="{6DAA8BEB-3C4C-3F79-E775-7879D5CF1F0E}"/>
          </ac:picMkLst>
        </pc:picChg>
        <pc:cxnChg chg="add del mod">
          <ac:chgData name="COSIMO IURLARO" userId="2a6fa950-09eb-419d-a877-0761a0a2255a" providerId="ADAL" clId="{6D1553B1-D518-4D17-867D-64FE1ECEAAF9}" dt="2024-09-19T09:14:27.528" v="170" actId="21"/>
          <ac:cxnSpMkLst>
            <pc:docMk/>
            <pc:sldMasterMk cId="184469655" sldId="2147483648"/>
            <ac:cxnSpMk id="11" creationId="{FCC612C1-4F48-627D-0AC9-CFFF42FA03DC}"/>
          </ac:cxnSpMkLst>
        </pc:cxnChg>
        <pc:sldLayoutChg chg="addSp delSp modSp mod setBg">
          <pc:chgData name="COSIMO IURLARO" userId="2a6fa950-09eb-419d-a877-0761a0a2255a" providerId="ADAL" clId="{6D1553B1-D518-4D17-867D-64FE1ECEAAF9}" dt="2024-09-19T16:28:38.970" v="1502" actId="404"/>
          <pc:sldLayoutMkLst>
            <pc:docMk/>
            <pc:sldMasterMk cId="184469655" sldId="2147483648"/>
            <pc:sldLayoutMk cId="751040686" sldId="2147483649"/>
          </pc:sldLayoutMkLst>
          <pc:spChg chg="mod">
            <ac:chgData name="COSIMO IURLARO" userId="2a6fa950-09eb-419d-a877-0761a0a2255a" providerId="ADAL" clId="{6D1553B1-D518-4D17-867D-64FE1ECEAAF9}" dt="2024-09-19T16:28:38.970" v="1502" actId="404"/>
            <ac:spMkLst>
              <pc:docMk/>
              <pc:sldMasterMk cId="184469655" sldId="2147483648"/>
              <pc:sldLayoutMk cId="751040686" sldId="2147483649"/>
              <ac:spMk id="2" creationId="{AC7B26FD-7691-5E86-646F-9EDD86DA63C5}"/>
            </ac:spMkLst>
          </pc:spChg>
          <pc:spChg chg="mod">
            <ac:chgData name="COSIMO IURLARO" userId="2a6fa950-09eb-419d-a877-0761a0a2255a" providerId="ADAL" clId="{6D1553B1-D518-4D17-867D-64FE1ECEAAF9}" dt="2024-09-19T16:28:30.314" v="1498" actId="403"/>
            <ac:spMkLst>
              <pc:docMk/>
              <pc:sldMasterMk cId="184469655" sldId="2147483648"/>
              <pc:sldLayoutMk cId="751040686" sldId="2147483649"/>
              <ac:spMk id="3" creationId="{5A8D680D-7757-D8DE-0EAC-C2BF50ED1807}"/>
            </ac:spMkLst>
          </pc:spChg>
          <pc:spChg chg="del">
            <ac:chgData name="COSIMO IURLARO" userId="2a6fa950-09eb-419d-a877-0761a0a2255a" providerId="ADAL" clId="{6D1553B1-D518-4D17-867D-64FE1ECEAAF9}" dt="2024-09-19T09:32:33.533" v="273" actId="478"/>
            <ac:spMkLst>
              <pc:docMk/>
              <pc:sldMasterMk cId="184469655" sldId="2147483648"/>
              <pc:sldLayoutMk cId="751040686" sldId="2147483649"/>
              <ac:spMk id="4" creationId="{51D1FAB1-2E0F-2394-7B4A-73F40C8AFC3F}"/>
            </ac:spMkLst>
          </pc:spChg>
          <pc:spChg chg="add mod ord">
            <ac:chgData name="COSIMO IURLARO" userId="2a6fa950-09eb-419d-a877-0761a0a2255a" providerId="ADAL" clId="{6D1553B1-D518-4D17-867D-64FE1ECEAAF9}" dt="2024-09-19T16:02:50.290" v="1479" actId="207"/>
            <ac:spMkLst>
              <pc:docMk/>
              <pc:sldMasterMk cId="184469655" sldId="2147483648"/>
              <pc:sldLayoutMk cId="751040686" sldId="2147483649"/>
              <ac:spMk id="4" creationId="{5A59E998-8638-4483-366F-6C54357DD1FC}"/>
            </ac:spMkLst>
          </pc:spChg>
          <pc:spChg chg="del">
            <ac:chgData name="COSIMO IURLARO" userId="2a6fa950-09eb-419d-a877-0761a0a2255a" providerId="ADAL" clId="{6D1553B1-D518-4D17-867D-64FE1ECEAAF9}" dt="2024-09-19T09:32:37.133" v="274" actId="478"/>
            <ac:spMkLst>
              <pc:docMk/>
              <pc:sldMasterMk cId="184469655" sldId="2147483648"/>
              <pc:sldLayoutMk cId="751040686" sldId="2147483649"/>
              <ac:spMk id="5" creationId="{27DF6DDA-6785-C0A0-38FA-32925F8D07C6}"/>
            </ac:spMkLst>
          </pc:spChg>
          <pc:spChg chg="del">
            <ac:chgData name="COSIMO IURLARO" userId="2a6fa950-09eb-419d-a877-0761a0a2255a" providerId="ADAL" clId="{6D1553B1-D518-4D17-867D-64FE1ECEAAF9}" dt="2024-09-19T09:32:38.189" v="275" actId="478"/>
            <ac:spMkLst>
              <pc:docMk/>
              <pc:sldMasterMk cId="184469655" sldId="2147483648"/>
              <pc:sldLayoutMk cId="751040686" sldId="2147483649"/>
              <ac:spMk id="6" creationId="{A19704AD-BBC6-27CB-9F17-CA6EB3C644F5}"/>
            </ac:spMkLst>
          </pc:spChg>
          <pc:spChg chg="add del mod ord">
            <ac:chgData name="COSIMO IURLARO" userId="2a6fa950-09eb-419d-a877-0761a0a2255a" providerId="ADAL" clId="{6D1553B1-D518-4D17-867D-64FE1ECEAAF9}" dt="2024-09-19T13:33:53.723" v="931" actId="478"/>
            <ac:spMkLst>
              <pc:docMk/>
              <pc:sldMasterMk cId="184469655" sldId="2147483648"/>
              <pc:sldLayoutMk cId="751040686" sldId="2147483649"/>
              <ac:spMk id="7" creationId="{85BE9D0C-7AE7-718A-C19D-DFC4CF5408AB}"/>
            </ac:spMkLst>
          </pc:spChg>
          <pc:spChg chg="mod">
            <ac:chgData name="COSIMO IURLARO" userId="2a6fa950-09eb-419d-a877-0761a0a2255a" providerId="ADAL" clId="{6D1553B1-D518-4D17-867D-64FE1ECEAAF9}" dt="2024-09-19T09:21:03.905" v="212"/>
            <ac:spMkLst>
              <pc:docMk/>
              <pc:sldMasterMk cId="184469655" sldId="2147483648"/>
              <pc:sldLayoutMk cId="751040686" sldId="2147483649"/>
              <ac:spMk id="19" creationId="{D1B577CA-7B64-7AAB-971A-D61822633B24}"/>
            </ac:spMkLst>
          </pc:spChg>
          <pc:spChg chg="mod">
            <ac:chgData name="COSIMO IURLARO" userId="2a6fa950-09eb-419d-a877-0761a0a2255a" providerId="ADAL" clId="{6D1553B1-D518-4D17-867D-64FE1ECEAAF9}" dt="2024-09-19T09:21:03.905" v="212"/>
            <ac:spMkLst>
              <pc:docMk/>
              <pc:sldMasterMk cId="184469655" sldId="2147483648"/>
              <pc:sldLayoutMk cId="751040686" sldId="2147483649"/>
              <ac:spMk id="20" creationId="{21E56E38-5C98-F6FD-3E81-566A36B11C29}"/>
            </ac:spMkLst>
          </pc:spChg>
          <pc:spChg chg="mod">
            <ac:chgData name="COSIMO IURLARO" userId="2a6fa950-09eb-419d-a877-0761a0a2255a" providerId="ADAL" clId="{6D1553B1-D518-4D17-867D-64FE1ECEAAF9}" dt="2024-09-19T10:18:38.659" v="650" actId="207"/>
            <ac:spMkLst>
              <pc:docMk/>
              <pc:sldMasterMk cId="184469655" sldId="2147483648"/>
              <pc:sldLayoutMk cId="751040686" sldId="2147483649"/>
              <ac:spMk id="24" creationId="{74E736DF-A2C4-5A98-C0A9-9A929577A774}"/>
            </ac:spMkLst>
          </pc:spChg>
          <pc:spChg chg="mod">
            <ac:chgData name="COSIMO IURLARO" userId="2a6fa950-09eb-419d-a877-0761a0a2255a" providerId="ADAL" clId="{6D1553B1-D518-4D17-867D-64FE1ECEAAF9}" dt="2024-09-19T10:21:52.396" v="663" actId="207"/>
            <ac:spMkLst>
              <pc:docMk/>
              <pc:sldMasterMk cId="184469655" sldId="2147483648"/>
              <pc:sldLayoutMk cId="751040686" sldId="2147483649"/>
              <ac:spMk id="25" creationId="{3E0C6C40-EB70-67F4-B9F3-C10B5856DA7C}"/>
            </ac:spMkLst>
          </pc:spChg>
          <pc:spChg chg="mod">
            <ac:chgData name="COSIMO IURLARO" userId="2a6fa950-09eb-419d-a877-0761a0a2255a" providerId="ADAL" clId="{6D1553B1-D518-4D17-867D-64FE1ECEAAF9}" dt="2024-09-19T13:42:51.609" v="1058" actId="1037"/>
            <ac:spMkLst>
              <pc:docMk/>
              <pc:sldMasterMk cId="184469655" sldId="2147483648"/>
              <pc:sldLayoutMk cId="751040686" sldId="2147483649"/>
              <ac:spMk id="31" creationId="{E3582CA5-8D84-4E0C-893E-BBB81C57095D}"/>
            </ac:spMkLst>
          </pc:spChg>
          <pc:spChg chg="mod">
            <ac:chgData name="COSIMO IURLARO" userId="2a6fa950-09eb-419d-a877-0761a0a2255a" providerId="ADAL" clId="{6D1553B1-D518-4D17-867D-64FE1ECEAAF9}" dt="2024-09-19T13:42:51.609" v="1058" actId="1037"/>
            <ac:spMkLst>
              <pc:docMk/>
              <pc:sldMasterMk cId="184469655" sldId="2147483648"/>
              <pc:sldLayoutMk cId="751040686" sldId="2147483649"/>
              <ac:spMk id="33" creationId="{FB0A8721-C825-FC76-D467-6E29A8B6322C}"/>
            </ac:spMkLst>
          </pc:spChg>
          <pc:spChg chg="add mod">
            <ac:chgData name="COSIMO IURLARO" userId="2a6fa950-09eb-419d-a877-0761a0a2255a" providerId="ADAL" clId="{6D1553B1-D518-4D17-867D-64FE1ECEAAF9}" dt="2024-09-19T14:00:34.969" v="1457" actId="1076"/>
            <ac:spMkLst>
              <pc:docMk/>
              <pc:sldMasterMk cId="184469655" sldId="2147483648"/>
              <pc:sldLayoutMk cId="751040686" sldId="2147483649"/>
              <ac:spMk id="34" creationId="{A4EB79BF-1F09-9451-F1BA-8B3E9AE4B545}"/>
            </ac:spMkLst>
          </pc:spChg>
          <pc:spChg chg="add del mod">
            <ac:chgData name="COSIMO IURLARO" userId="2a6fa950-09eb-419d-a877-0761a0a2255a" providerId="ADAL" clId="{6D1553B1-D518-4D17-867D-64FE1ECEAAF9}" dt="2024-09-19T09:36:20.021" v="413" actId="478"/>
            <ac:spMkLst>
              <pc:docMk/>
              <pc:sldMasterMk cId="184469655" sldId="2147483648"/>
              <pc:sldLayoutMk cId="751040686" sldId="2147483649"/>
              <ac:spMk id="35" creationId="{2B64AD97-33E5-8D70-FEAA-21B481BA26C3}"/>
            </ac:spMkLst>
          </pc:spChg>
          <pc:spChg chg="add del mod">
            <ac:chgData name="COSIMO IURLARO" userId="2a6fa950-09eb-419d-a877-0761a0a2255a" providerId="ADAL" clId="{6D1553B1-D518-4D17-867D-64FE1ECEAAF9}" dt="2024-09-19T13:38:01.925" v="969" actId="478"/>
            <ac:spMkLst>
              <pc:docMk/>
              <pc:sldMasterMk cId="184469655" sldId="2147483648"/>
              <pc:sldLayoutMk cId="751040686" sldId="2147483649"/>
              <ac:spMk id="36" creationId="{0AE0E186-F769-088C-6957-08D0AC6F744F}"/>
            </ac:spMkLst>
          </pc:spChg>
          <pc:spChg chg="add mod ord">
            <ac:chgData name="COSIMO IURLARO" userId="2a6fa950-09eb-419d-a877-0761a0a2255a" providerId="ADAL" clId="{6D1553B1-D518-4D17-867D-64FE1ECEAAF9}" dt="2024-09-19T10:13:24.173" v="547" actId="167"/>
            <ac:spMkLst>
              <pc:docMk/>
              <pc:sldMasterMk cId="184469655" sldId="2147483648"/>
              <pc:sldLayoutMk cId="751040686" sldId="2147483649"/>
              <ac:spMk id="37" creationId="{CAAD8656-AE48-DDFA-2A7B-46B260C5C5FB}"/>
            </ac:spMkLst>
          </pc:spChg>
          <pc:grpChg chg="add del mod">
            <ac:chgData name="COSIMO IURLARO" userId="2a6fa950-09eb-419d-a877-0761a0a2255a" providerId="ADAL" clId="{6D1553B1-D518-4D17-867D-64FE1ECEAAF9}" dt="2024-09-19T09:17:12.062" v="188" actId="478"/>
            <ac:grpSpMkLst>
              <pc:docMk/>
              <pc:sldMasterMk cId="184469655" sldId="2147483648"/>
              <pc:sldLayoutMk cId="751040686" sldId="2147483649"/>
              <ac:grpSpMk id="15" creationId="{591432A0-DD08-D0B7-B56A-3811AA1C7FB9}"/>
            </ac:grpSpMkLst>
          </pc:grpChg>
          <pc:grpChg chg="add del mod">
            <ac:chgData name="COSIMO IURLARO" userId="2a6fa950-09eb-419d-a877-0761a0a2255a" providerId="ADAL" clId="{6D1553B1-D518-4D17-867D-64FE1ECEAAF9}" dt="2024-09-19T09:21:22.054" v="216" actId="478"/>
            <ac:grpSpMkLst>
              <pc:docMk/>
              <pc:sldMasterMk cId="184469655" sldId="2147483648"/>
              <pc:sldLayoutMk cId="751040686" sldId="2147483649"/>
              <ac:grpSpMk id="18" creationId="{A6C8DAA3-35A6-3297-4F97-00C3776EE6CE}"/>
            </ac:grpSpMkLst>
          </pc:grpChg>
          <pc:grpChg chg="add mod">
            <ac:chgData name="COSIMO IURLARO" userId="2a6fa950-09eb-419d-a877-0761a0a2255a" providerId="ADAL" clId="{6D1553B1-D518-4D17-867D-64FE1ECEAAF9}" dt="2024-09-19T09:27:49.473" v="236" actId="1076"/>
            <ac:grpSpMkLst>
              <pc:docMk/>
              <pc:sldMasterMk cId="184469655" sldId="2147483648"/>
              <pc:sldLayoutMk cId="751040686" sldId="2147483649"/>
              <ac:grpSpMk id="23" creationId="{3BB9FA9D-A489-5588-EFCB-7BA21CA2D4CD}"/>
            </ac:grpSpMkLst>
          </pc:grpChg>
          <pc:grpChg chg="add mod">
            <ac:chgData name="COSIMO IURLARO" userId="2a6fa950-09eb-419d-a877-0761a0a2255a" providerId="ADAL" clId="{6D1553B1-D518-4D17-867D-64FE1ECEAAF9}" dt="2024-09-19T13:42:51.609" v="1058" actId="1037"/>
            <ac:grpSpMkLst>
              <pc:docMk/>
              <pc:sldMasterMk cId="184469655" sldId="2147483648"/>
              <pc:sldLayoutMk cId="751040686" sldId="2147483649"/>
              <ac:grpSpMk id="28" creationId="{776FE8BA-1CFA-F633-C183-4597F63B3F59}"/>
            </ac:grpSpMkLst>
          </pc:grpChg>
          <pc:picChg chg="add del mod">
            <ac:chgData name="COSIMO IURLARO" userId="2a6fa950-09eb-419d-a877-0761a0a2255a" providerId="ADAL" clId="{6D1553B1-D518-4D17-867D-64FE1ECEAAF9}" dt="2024-09-19T09:16:01.501" v="181" actId="478"/>
            <ac:picMkLst>
              <pc:docMk/>
              <pc:sldMasterMk cId="184469655" sldId="2147483648"/>
              <pc:sldLayoutMk cId="751040686" sldId="2147483649"/>
              <ac:picMk id="8" creationId="{42E812E4-51C0-3F3A-CF41-F1173E123BD0}"/>
            </ac:picMkLst>
          </pc:picChg>
          <pc:picChg chg="add del mod">
            <ac:chgData name="COSIMO IURLARO" userId="2a6fa950-09eb-419d-a877-0761a0a2255a" providerId="ADAL" clId="{6D1553B1-D518-4D17-867D-64FE1ECEAAF9}" dt="2024-09-19T09:23:43.701" v="232" actId="478"/>
            <ac:picMkLst>
              <pc:docMk/>
              <pc:sldMasterMk cId="184469655" sldId="2147483648"/>
              <pc:sldLayoutMk cId="751040686" sldId="2147483649"/>
              <ac:picMk id="9" creationId="{C246C27F-5B73-7964-8A26-F0904F990C6D}"/>
            </ac:picMkLst>
          </pc:picChg>
          <pc:picChg chg="add del mod">
            <ac:chgData name="COSIMO IURLARO" userId="2a6fa950-09eb-419d-a877-0761a0a2255a" providerId="ADAL" clId="{6D1553B1-D518-4D17-867D-64FE1ECEAAF9}" dt="2024-09-19T09:17:56.029" v="194" actId="478"/>
            <ac:picMkLst>
              <pc:docMk/>
              <pc:sldMasterMk cId="184469655" sldId="2147483648"/>
              <pc:sldLayoutMk cId="751040686" sldId="2147483649"/>
              <ac:picMk id="10" creationId="{7CCD069A-C178-B4A8-C2FF-C0785EE37A3F}"/>
            </ac:picMkLst>
          </pc:picChg>
          <pc:picChg chg="add mod">
            <ac:chgData name="COSIMO IURLARO" userId="2a6fa950-09eb-419d-a877-0761a0a2255a" providerId="ADAL" clId="{6D1553B1-D518-4D17-867D-64FE1ECEAAF9}" dt="2024-09-19T09:16:36.290" v="185"/>
            <ac:picMkLst>
              <pc:docMk/>
              <pc:sldMasterMk cId="184469655" sldId="2147483648"/>
              <pc:sldLayoutMk cId="751040686" sldId="2147483649"/>
              <ac:picMk id="12" creationId="{A78ABFCE-5A45-A3C8-40A9-D1F250463AAA}"/>
            </ac:picMkLst>
          </pc:picChg>
          <pc:picChg chg="add mod">
            <ac:chgData name="COSIMO IURLARO" userId="2a6fa950-09eb-419d-a877-0761a0a2255a" providerId="ADAL" clId="{6D1553B1-D518-4D17-867D-64FE1ECEAAF9}" dt="2024-09-19T09:16:56.601" v="187" actId="164"/>
            <ac:picMkLst>
              <pc:docMk/>
              <pc:sldMasterMk cId="184469655" sldId="2147483648"/>
              <pc:sldLayoutMk cId="751040686" sldId="2147483649"/>
              <ac:picMk id="13" creationId="{C3D8892C-7BC9-BFB6-ADDF-B086FBD42D97}"/>
            </ac:picMkLst>
          </pc:picChg>
          <pc:picChg chg="add mod">
            <ac:chgData name="COSIMO IURLARO" userId="2a6fa950-09eb-419d-a877-0761a0a2255a" providerId="ADAL" clId="{6D1553B1-D518-4D17-867D-64FE1ECEAAF9}" dt="2024-09-19T09:16:56.601" v="187" actId="164"/>
            <ac:picMkLst>
              <pc:docMk/>
              <pc:sldMasterMk cId="184469655" sldId="2147483648"/>
              <pc:sldLayoutMk cId="751040686" sldId="2147483649"/>
              <ac:picMk id="14" creationId="{2266DA8C-9CFD-E778-AB96-79B7862FF939}"/>
            </ac:picMkLst>
          </pc:picChg>
          <pc:picChg chg="add del mod">
            <ac:chgData name="COSIMO IURLARO" userId="2a6fa950-09eb-419d-a877-0761a0a2255a" providerId="ADAL" clId="{6D1553B1-D518-4D17-867D-64FE1ECEAAF9}" dt="2024-09-19T09:21:01.526" v="210" actId="478"/>
            <ac:picMkLst>
              <pc:docMk/>
              <pc:sldMasterMk cId="184469655" sldId="2147483648"/>
              <pc:sldLayoutMk cId="751040686" sldId="2147483649"/>
              <ac:picMk id="17" creationId="{BA9F82DA-85AE-5CA4-2569-CB380257AAD0}"/>
            </ac:picMkLst>
          </pc:picChg>
          <pc:picChg chg="mod">
            <ac:chgData name="COSIMO IURLARO" userId="2a6fa950-09eb-419d-a877-0761a0a2255a" providerId="ADAL" clId="{6D1553B1-D518-4D17-867D-64FE1ECEAAF9}" dt="2024-09-19T09:21:03.905" v="212"/>
            <ac:picMkLst>
              <pc:docMk/>
              <pc:sldMasterMk cId="184469655" sldId="2147483648"/>
              <pc:sldLayoutMk cId="751040686" sldId="2147483649"/>
              <ac:picMk id="21" creationId="{EA87FF92-FFE0-15CD-7A34-A9B14307D1CE}"/>
            </ac:picMkLst>
          </pc:picChg>
          <pc:picChg chg="mod">
            <ac:chgData name="COSIMO IURLARO" userId="2a6fa950-09eb-419d-a877-0761a0a2255a" providerId="ADAL" clId="{6D1553B1-D518-4D17-867D-64FE1ECEAAF9}" dt="2024-09-19T09:21:03.905" v="212"/>
            <ac:picMkLst>
              <pc:docMk/>
              <pc:sldMasterMk cId="184469655" sldId="2147483648"/>
              <pc:sldLayoutMk cId="751040686" sldId="2147483649"/>
              <ac:picMk id="22" creationId="{FF4BE66B-24D4-45A2-AA2C-8D58A2449071}"/>
            </ac:picMkLst>
          </pc:picChg>
          <pc:picChg chg="mod">
            <ac:chgData name="COSIMO IURLARO" userId="2a6fa950-09eb-419d-a877-0761a0a2255a" providerId="ADAL" clId="{6D1553B1-D518-4D17-867D-64FE1ECEAAF9}" dt="2024-09-19T09:21:19.243" v="215"/>
            <ac:picMkLst>
              <pc:docMk/>
              <pc:sldMasterMk cId="184469655" sldId="2147483648"/>
              <pc:sldLayoutMk cId="751040686" sldId="2147483649"/>
              <ac:picMk id="26" creationId="{D1027480-529C-A563-A98E-0309C037D9C3}"/>
            </ac:picMkLst>
          </pc:picChg>
          <pc:picChg chg="mod">
            <ac:chgData name="COSIMO IURLARO" userId="2a6fa950-09eb-419d-a877-0761a0a2255a" providerId="ADAL" clId="{6D1553B1-D518-4D17-867D-64FE1ECEAAF9}" dt="2024-09-19T09:21:19.243" v="215"/>
            <ac:picMkLst>
              <pc:docMk/>
              <pc:sldMasterMk cId="184469655" sldId="2147483648"/>
              <pc:sldLayoutMk cId="751040686" sldId="2147483649"/>
              <ac:picMk id="27" creationId="{316EB360-E249-2A15-7F94-683084D75E13}"/>
            </ac:picMkLst>
          </pc:picChg>
          <pc:picChg chg="mod">
            <ac:chgData name="COSIMO IURLARO" userId="2a6fa950-09eb-419d-a877-0761a0a2255a" providerId="ADAL" clId="{6D1553B1-D518-4D17-867D-64FE1ECEAAF9}" dt="2024-09-19T13:42:51.609" v="1058" actId="1037"/>
            <ac:picMkLst>
              <pc:docMk/>
              <pc:sldMasterMk cId="184469655" sldId="2147483648"/>
              <pc:sldLayoutMk cId="751040686" sldId="2147483649"/>
              <ac:picMk id="29" creationId="{60D483BA-FD22-A108-CDBF-0BEF7CCB4E81}"/>
            </ac:picMkLst>
          </pc:picChg>
          <pc:picChg chg="mod">
            <ac:chgData name="COSIMO IURLARO" userId="2a6fa950-09eb-419d-a877-0761a0a2255a" providerId="ADAL" clId="{6D1553B1-D518-4D17-867D-64FE1ECEAAF9}" dt="2024-09-19T13:42:51.609" v="1058" actId="1037"/>
            <ac:picMkLst>
              <pc:docMk/>
              <pc:sldMasterMk cId="184469655" sldId="2147483648"/>
              <pc:sldLayoutMk cId="751040686" sldId="2147483649"/>
              <ac:picMk id="30" creationId="{0722EB93-AAF8-CEED-E535-59FE683D86B3}"/>
            </ac:picMkLst>
          </pc:picChg>
          <pc:picChg chg="mod">
            <ac:chgData name="COSIMO IURLARO" userId="2a6fa950-09eb-419d-a877-0761a0a2255a" providerId="ADAL" clId="{6D1553B1-D518-4D17-867D-64FE1ECEAAF9}" dt="2024-09-19T13:42:51.609" v="1058" actId="1037"/>
            <ac:picMkLst>
              <pc:docMk/>
              <pc:sldMasterMk cId="184469655" sldId="2147483648"/>
              <pc:sldLayoutMk cId="751040686" sldId="2147483649"/>
              <ac:picMk id="32" creationId="{5C035FF6-1034-DFBB-A639-DFEE34C28D8F}"/>
            </ac:picMkLst>
          </pc:picChg>
          <pc:picChg chg="add mod">
            <ac:chgData name="COSIMO IURLARO" userId="2a6fa950-09eb-419d-a877-0761a0a2255a" providerId="ADAL" clId="{6D1553B1-D518-4D17-867D-64FE1ECEAAF9}" dt="2024-09-19T13:42:34.594" v="1038" actId="1076"/>
            <ac:picMkLst>
              <pc:docMk/>
              <pc:sldMasterMk cId="184469655" sldId="2147483648"/>
              <pc:sldLayoutMk cId="751040686" sldId="2147483649"/>
              <ac:picMk id="38" creationId="{3362AB81-7088-7D47-FF2B-CCEA6942ECF2}"/>
            </ac:picMkLst>
          </pc:picChg>
          <pc:picChg chg="add del mod">
            <ac:chgData name="COSIMO IURLARO" userId="2a6fa950-09eb-419d-a877-0761a0a2255a" providerId="ADAL" clId="{6D1553B1-D518-4D17-867D-64FE1ECEAAF9}" dt="2024-09-19T10:43:49.319" v="809" actId="21"/>
            <ac:picMkLst>
              <pc:docMk/>
              <pc:sldMasterMk cId="184469655" sldId="2147483648"/>
              <pc:sldLayoutMk cId="751040686" sldId="2147483649"/>
              <ac:picMk id="39" creationId="{D779AFF4-CB3B-57B6-2DFB-AA68B5310951}"/>
            </ac:picMkLst>
          </pc:picChg>
          <pc:picChg chg="add mod">
            <ac:chgData name="COSIMO IURLARO" userId="2a6fa950-09eb-419d-a877-0761a0a2255a" providerId="ADAL" clId="{6D1553B1-D518-4D17-867D-64FE1ECEAAF9}" dt="2024-09-19T13:42:37.271" v="1040" actId="1076"/>
            <ac:picMkLst>
              <pc:docMk/>
              <pc:sldMasterMk cId="184469655" sldId="2147483648"/>
              <pc:sldLayoutMk cId="751040686" sldId="2147483649"/>
              <ac:picMk id="40" creationId="{FB56C003-7413-AFCE-8570-EF5C9299B991}"/>
            </ac:picMkLst>
          </pc:picChg>
          <pc:picChg chg="add del mod">
            <ac:chgData name="COSIMO IURLARO" userId="2a6fa950-09eb-419d-a877-0761a0a2255a" providerId="ADAL" clId="{6D1553B1-D518-4D17-867D-64FE1ECEAAF9}" dt="2024-09-19T09:21:02.966" v="211" actId="478"/>
            <ac:picMkLst>
              <pc:docMk/>
              <pc:sldMasterMk cId="184469655" sldId="2147483648"/>
              <pc:sldLayoutMk cId="751040686" sldId="2147483649"/>
              <ac:picMk id="3074" creationId="{A4A08305-F9A5-9B6F-8D34-30AC211F4D1F}"/>
            </ac:picMkLst>
          </pc:picChg>
          <pc:picChg chg="add del mod">
            <ac:chgData name="COSIMO IURLARO" userId="2a6fa950-09eb-419d-a877-0761a0a2255a" providerId="ADAL" clId="{6D1553B1-D518-4D17-867D-64FE1ECEAAF9}" dt="2024-09-19T10:24:29.198" v="669" actId="478"/>
            <ac:picMkLst>
              <pc:docMk/>
              <pc:sldMasterMk cId="184469655" sldId="2147483648"/>
              <pc:sldLayoutMk cId="751040686" sldId="2147483649"/>
              <ac:picMk id="3076" creationId="{5366A416-E812-B35B-BAA1-23E83389B6D4}"/>
            </ac:picMkLst>
          </pc:picChg>
          <pc:picChg chg="add del mod">
            <ac:chgData name="COSIMO IURLARO" userId="2a6fa950-09eb-419d-a877-0761a0a2255a" providerId="ADAL" clId="{6D1553B1-D518-4D17-867D-64FE1ECEAAF9}" dt="2024-09-19T09:45:18.014" v="448" actId="478"/>
            <ac:picMkLst>
              <pc:docMk/>
              <pc:sldMasterMk cId="184469655" sldId="2147483648"/>
              <pc:sldLayoutMk cId="751040686" sldId="2147483649"/>
              <ac:picMk id="3078" creationId="{1252A898-18EA-40F9-BD37-0ED41ED740ED}"/>
            </ac:picMkLst>
          </pc:picChg>
          <pc:picChg chg="add del mod">
            <ac:chgData name="COSIMO IURLARO" userId="2a6fa950-09eb-419d-a877-0761a0a2255a" providerId="ADAL" clId="{6D1553B1-D518-4D17-867D-64FE1ECEAAF9}" dt="2024-09-19T09:45:50.541" v="454" actId="478"/>
            <ac:picMkLst>
              <pc:docMk/>
              <pc:sldMasterMk cId="184469655" sldId="2147483648"/>
              <pc:sldLayoutMk cId="751040686" sldId="2147483649"/>
              <ac:picMk id="3080" creationId="{5C7B032A-8CFC-A1C8-6803-B97097FF485C}"/>
            </ac:picMkLst>
          </pc:picChg>
          <pc:picChg chg="add del mod">
            <ac:chgData name="COSIMO IURLARO" userId="2a6fa950-09eb-419d-a877-0761a0a2255a" providerId="ADAL" clId="{6D1553B1-D518-4D17-867D-64FE1ECEAAF9}" dt="2024-09-19T10:44:27.083" v="812" actId="478"/>
            <ac:picMkLst>
              <pc:docMk/>
              <pc:sldMasterMk cId="184469655" sldId="2147483648"/>
              <pc:sldLayoutMk cId="751040686" sldId="2147483649"/>
              <ac:picMk id="3082" creationId="{72511FF9-D9C3-F9BB-9B3A-82156BACE804}"/>
            </ac:picMkLst>
          </pc:picChg>
          <pc:cxnChg chg="add del mod">
            <ac:chgData name="COSIMO IURLARO" userId="2a6fa950-09eb-419d-a877-0761a0a2255a" providerId="ADAL" clId="{6D1553B1-D518-4D17-867D-64FE1ECEAAF9}" dt="2024-09-19T09:16:00.493" v="180" actId="478"/>
            <ac:cxnSpMkLst>
              <pc:docMk/>
              <pc:sldMasterMk cId="184469655" sldId="2147483648"/>
              <pc:sldLayoutMk cId="751040686" sldId="2147483649"/>
              <ac:cxnSpMk id="11" creationId="{25333EE0-BA22-811F-A4DD-0219EC8BC838}"/>
            </ac:cxnSpMkLst>
          </pc:cxnChg>
        </pc:sldLayoutChg>
        <pc:sldLayoutChg chg="addSp delSp modSp mod">
          <pc:chgData name="COSIMO IURLARO" userId="2a6fa950-09eb-419d-a877-0761a0a2255a" providerId="ADAL" clId="{6D1553B1-D518-4D17-867D-64FE1ECEAAF9}" dt="2024-09-19T10:31:36.991" v="730" actId="1076"/>
          <pc:sldLayoutMkLst>
            <pc:docMk/>
            <pc:sldMasterMk cId="184469655" sldId="2147483648"/>
            <pc:sldLayoutMk cId="705885327" sldId="2147483650"/>
          </pc:sldLayoutMkLst>
          <pc:spChg chg="mod">
            <ac:chgData name="COSIMO IURLARO" userId="2a6fa950-09eb-419d-a877-0761a0a2255a" providerId="ADAL" clId="{6D1553B1-D518-4D17-867D-64FE1ECEAAF9}" dt="2024-09-19T10:20:54.700" v="658" actId="207"/>
            <ac:spMkLst>
              <pc:docMk/>
              <pc:sldMasterMk cId="184469655" sldId="2147483648"/>
              <pc:sldLayoutMk cId="705885327" sldId="2147483650"/>
              <ac:spMk id="2" creationId="{2E747713-0FC6-B37A-E4A2-329A69444258}"/>
            </ac:spMkLst>
          </pc:spChg>
          <pc:spChg chg="mod">
            <ac:chgData name="COSIMO IURLARO" userId="2a6fa950-09eb-419d-a877-0761a0a2255a" providerId="ADAL" clId="{6D1553B1-D518-4D17-867D-64FE1ECEAAF9}" dt="2024-09-19T10:21:05.338" v="659" actId="207"/>
            <ac:spMkLst>
              <pc:docMk/>
              <pc:sldMasterMk cId="184469655" sldId="2147483648"/>
              <pc:sldLayoutMk cId="705885327" sldId="2147483650"/>
              <ac:spMk id="3" creationId="{3D349721-920C-E01A-F67F-77E6993B5E55}"/>
            </ac:spMkLst>
          </pc:spChg>
          <pc:spChg chg="mod">
            <ac:chgData name="COSIMO IURLARO" userId="2a6fa950-09eb-419d-a877-0761a0a2255a" providerId="ADAL" clId="{6D1553B1-D518-4D17-867D-64FE1ECEAAF9}" dt="2024-09-19T09:12:46.280" v="92" actId="113"/>
            <ac:spMkLst>
              <pc:docMk/>
              <pc:sldMasterMk cId="184469655" sldId="2147483648"/>
              <pc:sldLayoutMk cId="705885327" sldId="2147483650"/>
              <ac:spMk id="4" creationId="{600A445C-2EF2-2A3D-ABAC-DB1EA3A73D80}"/>
            </ac:spMkLst>
          </pc:spChg>
          <pc:spChg chg="mod">
            <ac:chgData name="COSIMO IURLARO" userId="2a6fa950-09eb-419d-a877-0761a0a2255a" providerId="ADAL" clId="{6D1553B1-D518-4D17-867D-64FE1ECEAAF9}" dt="2024-09-19T09:13:31.054" v="169" actId="14100"/>
            <ac:spMkLst>
              <pc:docMk/>
              <pc:sldMasterMk cId="184469655" sldId="2147483648"/>
              <pc:sldLayoutMk cId="705885327" sldId="2147483650"/>
              <ac:spMk id="5" creationId="{0D4E7614-E892-6197-257E-03E4D69AC983}"/>
            </ac:spMkLst>
          </pc:spChg>
          <pc:spChg chg="mod">
            <ac:chgData name="COSIMO IURLARO" userId="2a6fa950-09eb-419d-a877-0761a0a2255a" providerId="ADAL" clId="{6D1553B1-D518-4D17-867D-64FE1ECEAAF9}" dt="2024-09-19T10:31:36.991" v="730" actId="1076"/>
            <ac:spMkLst>
              <pc:docMk/>
              <pc:sldMasterMk cId="184469655" sldId="2147483648"/>
              <pc:sldLayoutMk cId="705885327" sldId="2147483650"/>
              <ac:spMk id="6" creationId="{F2C76506-C8B7-0B40-12ED-131148121555}"/>
            </ac:spMkLst>
          </pc:spChg>
          <pc:spChg chg="add mod ord">
            <ac:chgData name="COSIMO IURLARO" userId="2a6fa950-09eb-419d-a877-0761a0a2255a" providerId="ADAL" clId="{6D1553B1-D518-4D17-867D-64FE1ECEAAF9}" dt="2024-09-19T10:30:57.222" v="729" actId="167"/>
            <ac:spMkLst>
              <pc:docMk/>
              <pc:sldMasterMk cId="184469655" sldId="2147483648"/>
              <pc:sldLayoutMk cId="705885327" sldId="2147483650"/>
              <ac:spMk id="7" creationId="{C21A4C14-D0E9-64F5-417B-E08D6459EBD8}"/>
            </ac:spMkLst>
          </pc:spChg>
          <pc:spChg chg="add del mod">
            <ac:chgData name="COSIMO IURLARO" userId="2a6fa950-09eb-419d-a877-0761a0a2255a" providerId="ADAL" clId="{6D1553B1-D518-4D17-867D-64FE1ECEAAF9}" dt="2024-09-19T09:50:52.205" v="479" actId="478"/>
            <ac:spMkLst>
              <pc:docMk/>
              <pc:sldMasterMk cId="184469655" sldId="2147483648"/>
              <pc:sldLayoutMk cId="705885327" sldId="2147483650"/>
              <ac:spMk id="12" creationId="{9A3B2C60-FAD3-2153-F7B2-A8CCD242D3EA}"/>
            </ac:spMkLst>
          </pc:spChg>
          <pc:spChg chg="add del mod">
            <ac:chgData name="COSIMO IURLARO" userId="2a6fa950-09eb-419d-a877-0761a0a2255a" providerId="ADAL" clId="{6D1553B1-D518-4D17-867D-64FE1ECEAAF9}" dt="2024-09-19T09:50:44.196" v="477" actId="478"/>
            <ac:spMkLst>
              <pc:docMk/>
              <pc:sldMasterMk cId="184469655" sldId="2147483648"/>
              <pc:sldLayoutMk cId="705885327" sldId="2147483650"/>
              <ac:spMk id="13" creationId="{DFCBA1AE-1F3C-FA9F-959C-FC5D55819B52}"/>
            </ac:spMkLst>
          </pc:spChg>
          <pc:spChg chg="add del mod">
            <ac:chgData name="COSIMO IURLARO" userId="2a6fa950-09eb-419d-a877-0761a0a2255a" providerId="ADAL" clId="{6D1553B1-D518-4D17-867D-64FE1ECEAAF9}" dt="2024-09-19T10:17:52.610" v="649" actId="478"/>
            <ac:spMkLst>
              <pc:docMk/>
              <pc:sldMasterMk cId="184469655" sldId="2147483648"/>
              <pc:sldLayoutMk cId="705885327" sldId="2147483650"/>
              <ac:spMk id="14" creationId="{87234F29-6C68-0E6D-2CEE-2634A14B3226}"/>
            </ac:spMkLst>
          </pc:spChg>
          <pc:spChg chg="add del mod">
            <ac:chgData name="COSIMO IURLARO" userId="2a6fa950-09eb-419d-a877-0761a0a2255a" providerId="ADAL" clId="{6D1553B1-D518-4D17-867D-64FE1ECEAAF9}" dt="2024-09-19T09:51:13.124" v="487" actId="478"/>
            <ac:spMkLst>
              <pc:docMk/>
              <pc:sldMasterMk cId="184469655" sldId="2147483648"/>
              <pc:sldLayoutMk cId="705885327" sldId="2147483650"/>
              <ac:spMk id="15" creationId="{8BA42574-87E6-3DDC-F38F-5F4C3F313769}"/>
            </ac:spMkLst>
          </pc:spChg>
          <pc:spChg chg="add del mod">
            <ac:chgData name="COSIMO IURLARO" userId="2a6fa950-09eb-419d-a877-0761a0a2255a" providerId="ADAL" clId="{6D1553B1-D518-4D17-867D-64FE1ECEAAF9}" dt="2024-09-19T10:17:50.129" v="648" actId="478"/>
            <ac:spMkLst>
              <pc:docMk/>
              <pc:sldMasterMk cId="184469655" sldId="2147483648"/>
              <pc:sldLayoutMk cId="705885327" sldId="2147483650"/>
              <ac:spMk id="16" creationId="{C696B02B-1E0D-9F3C-9C4A-73708C6733C4}"/>
            </ac:spMkLst>
          </pc:spChg>
          <pc:spChg chg="add del mod">
            <ac:chgData name="COSIMO IURLARO" userId="2a6fa950-09eb-419d-a877-0761a0a2255a" providerId="ADAL" clId="{6D1553B1-D518-4D17-867D-64FE1ECEAAF9}" dt="2024-09-19T10:17:47.345" v="647" actId="478"/>
            <ac:spMkLst>
              <pc:docMk/>
              <pc:sldMasterMk cId="184469655" sldId="2147483648"/>
              <pc:sldLayoutMk cId="705885327" sldId="2147483650"/>
              <ac:spMk id="17" creationId="{73C7C548-B8F9-11D0-C2B2-22D682D9C29B}"/>
            </ac:spMkLst>
          </pc:spChg>
          <pc:picChg chg="add mod ord">
            <ac:chgData name="COSIMO IURLARO" userId="2a6fa950-09eb-419d-a877-0761a0a2255a" providerId="ADAL" clId="{6D1553B1-D518-4D17-867D-64FE1ECEAAF9}" dt="2024-09-19T10:30:55.063" v="728" actId="167"/>
            <ac:picMkLst>
              <pc:docMk/>
              <pc:sldMasterMk cId="184469655" sldId="2147483648"/>
              <pc:sldLayoutMk cId="705885327" sldId="2147483650"/>
              <ac:picMk id="8" creationId="{39B7DCD1-0D46-D0CF-7760-22A24815E541}"/>
            </ac:picMkLst>
          </pc:picChg>
          <pc:picChg chg="add mod">
            <ac:chgData name="COSIMO IURLARO" userId="2a6fa950-09eb-419d-a877-0761a0a2255a" providerId="ADAL" clId="{6D1553B1-D518-4D17-867D-64FE1ECEAAF9}" dt="2024-09-19T09:14:30.067" v="171"/>
            <ac:picMkLst>
              <pc:docMk/>
              <pc:sldMasterMk cId="184469655" sldId="2147483648"/>
              <pc:sldLayoutMk cId="705885327" sldId="2147483650"/>
              <ac:picMk id="9" creationId="{8BE5847D-1AF2-F30F-F768-7A8FC6BEF036}"/>
            </ac:picMkLst>
          </pc:picChg>
          <pc:picChg chg="add del mod">
            <ac:chgData name="COSIMO IURLARO" userId="2a6fa950-09eb-419d-a877-0761a0a2255a" providerId="ADAL" clId="{6D1553B1-D518-4D17-867D-64FE1ECEAAF9}" dt="2024-09-19T10:16:31.080" v="603" actId="478"/>
            <ac:picMkLst>
              <pc:docMk/>
              <pc:sldMasterMk cId="184469655" sldId="2147483648"/>
              <pc:sldLayoutMk cId="705885327" sldId="2147483650"/>
              <ac:picMk id="10" creationId="{6DAA8BEB-3C4C-3F79-E775-7879D5CF1F0E}"/>
            </ac:picMkLst>
          </pc:picChg>
          <pc:cxnChg chg="add mod">
            <ac:chgData name="COSIMO IURLARO" userId="2a6fa950-09eb-419d-a877-0761a0a2255a" providerId="ADAL" clId="{6D1553B1-D518-4D17-867D-64FE1ECEAAF9}" dt="2024-09-19T09:14:30.067" v="171"/>
            <ac:cxnSpMkLst>
              <pc:docMk/>
              <pc:sldMasterMk cId="184469655" sldId="2147483648"/>
              <pc:sldLayoutMk cId="705885327" sldId="2147483650"/>
              <ac:cxnSpMk id="11" creationId="{FCC612C1-4F48-627D-0AC9-CFFF42FA03DC}"/>
            </ac:cxnSpMkLst>
          </pc:cxnChg>
        </pc:sldLayoutChg>
        <pc:sldLayoutChg chg="addSp delSp modSp mod setBg">
          <pc:chgData name="COSIMO IURLARO" userId="2a6fa950-09eb-419d-a877-0761a0a2255a" providerId="ADAL" clId="{6D1553B1-D518-4D17-867D-64FE1ECEAAF9}" dt="2024-09-19T16:32:01.496" v="1514" actId="403"/>
          <pc:sldLayoutMkLst>
            <pc:docMk/>
            <pc:sldMasterMk cId="184469655" sldId="2147483648"/>
            <pc:sldLayoutMk cId="2045627672" sldId="2147483651"/>
          </pc:sldLayoutMkLst>
          <pc:spChg chg="mod">
            <ac:chgData name="COSIMO IURLARO" userId="2a6fa950-09eb-419d-a877-0761a0a2255a" providerId="ADAL" clId="{6D1553B1-D518-4D17-867D-64FE1ECEAAF9}" dt="2024-09-19T16:28:49.296" v="1508" actId="403"/>
            <ac:spMkLst>
              <pc:docMk/>
              <pc:sldMasterMk cId="184469655" sldId="2147483648"/>
              <pc:sldLayoutMk cId="2045627672" sldId="2147483651"/>
              <ac:spMk id="2" creationId="{9445502F-C26F-918D-81F6-84500BBD20E4}"/>
            </ac:spMkLst>
          </pc:spChg>
          <pc:spChg chg="mod">
            <ac:chgData name="COSIMO IURLARO" userId="2a6fa950-09eb-419d-a877-0761a0a2255a" providerId="ADAL" clId="{6D1553B1-D518-4D17-867D-64FE1ECEAAF9}" dt="2024-09-19T16:32:01.496" v="1514" actId="403"/>
            <ac:spMkLst>
              <pc:docMk/>
              <pc:sldMasterMk cId="184469655" sldId="2147483648"/>
              <pc:sldLayoutMk cId="2045627672" sldId="2147483651"/>
              <ac:spMk id="3" creationId="{F26F70B2-10C1-0645-B184-C1C43DCF0563}"/>
            </ac:spMkLst>
          </pc:spChg>
          <pc:spChg chg="del">
            <ac:chgData name="COSIMO IURLARO" userId="2a6fa950-09eb-419d-a877-0761a0a2255a" providerId="ADAL" clId="{6D1553B1-D518-4D17-867D-64FE1ECEAAF9}" dt="2024-09-19T16:04:32.669" v="1482" actId="478"/>
            <ac:spMkLst>
              <pc:docMk/>
              <pc:sldMasterMk cId="184469655" sldId="2147483648"/>
              <pc:sldLayoutMk cId="2045627672" sldId="2147483651"/>
              <ac:spMk id="4" creationId="{595B76DE-016F-86D4-B00E-06E5CE62EEE7}"/>
            </ac:spMkLst>
          </pc:spChg>
          <pc:spChg chg="del">
            <ac:chgData name="COSIMO IURLARO" userId="2a6fa950-09eb-419d-a877-0761a0a2255a" providerId="ADAL" clId="{6D1553B1-D518-4D17-867D-64FE1ECEAAF9}" dt="2024-09-19T16:04:37.004" v="1485" actId="478"/>
            <ac:spMkLst>
              <pc:docMk/>
              <pc:sldMasterMk cId="184469655" sldId="2147483648"/>
              <pc:sldLayoutMk cId="2045627672" sldId="2147483651"/>
              <ac:spMk id="5" creationId="{6655E6C9-0951-EA76-30D8-2AEA2F32AFE6}"/>
            </ac:spMkLst>
          </pc:spChg>
          <pc:spChg chg="del">
            <ac:chgData name="COSIMO IURLARO" userId="2a6fa950-09eb-419d-a877-0761a0a2255a" providerId="ADAL" clId="{6D1553B1-D518-4D17-867D-64FE1ECEAAF9}" dt="2024-09-19T16:04:38.117" v="1486" actId="478"/>
            <ac:spMkLst>
              <pc:docMk/>
              <pc:sldMasterMk cId="184469655" sldId="2147483648"/>
              <pc:sldLayoutMk cId="2045627672" sldId="2147483651"/>
              <ac:spMk id="6" creationId="{787F8C2A-7BA7-7F5B-5495-90C35A5B617B}"/>
            </ac:spMkLst>
          </pc:spChg>
          <pc:spChg chg="add del mod">
            <ac:chgData name="COSIMO IURLARO" userId="2a6fa950-09eb-419d-a877-0761a0a2255a" providerId="ADAL" clId="{6D1553B1-D518-4D17-867D-64FE1ECEAAF9}" dt="2024-09-19T09:29:29.372" v="253" actId="478"/>
            <ac:spMkLst>
              <pc:docMk/>
              <pc:sldMasterMk cId="184469655" sldId="2147483648"/>
              <pc:sldLayoutMk cId="2045627672" sldId="2147483651"/>
              <ac:spMk id="7" creationId="{8CFD4C69-6330-80F5-91E6-2D251CB3813C}"/>
            </ac:spMkLst>
          </pc:spChg>
          <pc:spChg chg="mod">
            <ac:chgData name="COSIMO IURLARO" userId="2a6fa950-09eb-419d-a877-0761a0a2255a" providerId="ADAL" clId="{6D1553B1-D518-4D17-867D-64FE1ECEAAF9}" dt="2024-09-19T13:42:59.779" v="1061"/>
            <ac:spMkLst>
              <pc:docMk/>
              <pc:sldMasterMk cId="184469655" sldId="2147483648"/>
              <pc:sldLayoutMk cId="2045627672" sldId="2147483651"/>
              <ac:spMk id="10" creationId="{080D0EEC-53ED-00F0-AB5A-DF2D92E236DF}"/>
            </ac:spMkLst>
          </pc:spChg>
          <pc:spChg chg="add del mod ord">
            <ac:chgData name="COSIMO IURLARO" userId="2a6fa950-09eb-419d-a877-0761a0a2255a" providerId="ADAL" clId="{6D1553B1-D518-4D17-867D-64FE1ECEAAF9}" dt="2024-09-19T10:26:19.135" v="677" actId="478"/>
            <ac:spMkLst>
              <pc:docMk/>
              <pc:sldMasterMk cId="184469655" sldId="2147483648"/>
              <pc:sldLayoutMk cId="2045627672" sldId="2147483651"/>
              <ac:spMk id="12" creationId="{0A74F9ED-8C03-6189-9780-A5AAEA0D9A4D}"/>
            </ac:spMkLst>
          </pc:spChg>
          <pc:spChg chg="mod">
            <ac:chgData name="COSIMO IURLARO" userId="2a6fa950-09eb-419d-a877-0761a0a2255a" providerId="ADAL" clId="{6D1553B1-D518-4D17-867D-64FE1ECEAAF9}" dt="2024-09-19T13:42:59.779" v="1061"/>
            <ac:spMkLst>
              <pc:docMk/>
              <pc:sldMasterMk cId="184469655" sldId="2147483648"/>
              <pc:sldLayoutMk cId="2045627672" sldId="2147483651"/>
              <ac:spMk id="12" creationId="{40F49EE0-3079-12C9-7EE0-E98472A1884E}"/>
            </ac:spMkLst>
          </pc:spChg>
          <pc:spChg chg="add mod">
            <ac:chgData name="COSIMO IURLARO" userId="2a6fa950-09eb-419d-a877-0761a0a2255a" providerId="ADAL" clId="{6D1553B1-D518-4D17-867D-64FE1ECEAAF9}" dt="2024-09-19T16:04:45.560" v="1487"/>
            <ac:spMkLst>
              <pc:docMk/>
              <pc:sldMasterMk cId="184469655" sldId="2147483648"/>
              <pc:sldLayoutMk cId="2045627672" sldId="2147483651"/>
              <ac:spMk id="14" creationId="{E11B394A-4CE9-55F5-A663-6109FC8103D3}"/>
            </ac:spMkLst>
          </pc:spChg>
          <pc:spChg chg="mod">
            <ac:chgData name="COSIMO IURLARO" userId="2a6fa950-09eb-419d-a877-0761a0a2255a" providerId="ADAL" clId="{6D1553B1-D518-4D17-867D-64FE1ECEAAF9}" dt="2024-09-19T09:29:32.211" v="256"/>
            <ac:spMkLst>
              <pc:docMk/>
              <pc:sldMasterMk cId="184469655" sldId="2147483648"/>
              <pc:sldLayoutMk cId="2045627672" sldId="2147483651"/>
              <ac:spMk id="15" creationId="{36080B97-EDCA-4E6E-AAAB-39782C92978E}"/>
            </ac:spMkLst>
          </pc:spChg>
          <pc:spChg chg="add mod">
            <ac:chgData name="COSIMO IURLARO" userId="2a6fa950-09eb-419d-a877-0761a0a2255a" providerId="ADAL" clId="{6D1553B1-D518-4D17-867D-64FE1ECEAAF9}" dt="2024-09-19T16:04:45.560" v="1487"/>
            <ac:spMkLst>
              <pc:docMk/>
              <pc:sldMasterMk cId="184469655" sldId="2147483648"/>
              <pc:sldLayoutMk cId="2045627672" sldId="2147483651"/>
              <ac:spMk id="15" creationId="{8C6329F5-C4E5-D37E-BD1F-4AB142B3A17C}"/>
            </ac:spMkLst>
          </pc:spChg>
          <pc:spChg chg="mod">
            <ac:chgData name="COSIMO IURLARO" userId="2a6fa950-09eb-419d-a877-0761a0a2255a" providerId="ADAL" clId="{6D1553B1-D518-4D17-867D-64FE1ECEAAF9}" dt="2024-09-19T09:29:32.211" v="256"/>
            <ac:spMkLst>
              <pc:docMk/>
              <pc:sldMasterMk cId="184469655" sldId="2147483648"/>
              <pc:sldLayoutMk cId="2045627672" sldId="2147483651"/>
              <ac:spMk id="16" creationId="{0DA66395-6E98-5CF8-5DA9-DB610C70F35C}"/>
            </ac:spMkLst>
          </pc:spChg>
          <pc:spChg chg="mod">
            <ac:chgData name="COSIMO IURLARO" userId="2a6fa950-09eb-419d-a877-0761a0a2255a" providerId="ADAL" clId="{6D1553B1-D518-4D17-867D-64FE1ECEAAF9}" dt="2024-09-19T09:29:32.211" v="256"/>
            <ac:spMkLst>
              <pc:docMk/>
              <pc:sldMasterMk cId="184469655" sldId="2147483648"/>
              <pc:sldLayoutMk cId="2045627672" sldId="2147483651"/>
              <ac:spMk id="22" creationId="{53EC8461-B5AD-A0C5-84FA-9DAE752DDD44}"/>
            </ac:spMkLst>
          </pc:spChg>
          <pc:spChg chg="mod">
            <ac:chgData name="COSIMO IURLARO" userId="2a6fa950-09eb-419d-a877-0761a0a2255a" providerId="ADAL" clId="{6D1553B1-D518-4D17-867D-64FE1ECEAAF9}" dt="2024-09-19T09:29:32.211" v="256"/>
            <ac:spMkLst>
              <pc:docMk/>
              <pc:sldMasterMk cId="184469655" sldId="2147483648"/>
              <pc:sldLayoutMk cId="2045627672" sldId="2147483651"/>
              <ac:spMk id="24" creationId="{FB8CB491-1A7F-D0A6-9F28-A646AEDC2A9A}"/>
            </ac:spMkLst>
          </pc:spChg>
          <pc:spChg chg="add mod">
            <ac:chgData name="COSIMO IURLARO" userId="2a6fa950-09eb-419d-a877-0761a0a2255a" providerId="ADAL" clId="{6D1553B1-D518-4D17-867D-64FE1ECEAAF9}" dt="2024-09-19T10:26:44.644" v="681"/>
            <ac:spMkLst>
              <pc:docMk/>
              <pc:sldMasterMk cId="184469655" sldId="2147483648"/>
              <pc:sldLayoutMk cId="2045627672" sldId="2147483651"/>
              <ac:spMk id="27" creationId="{ECAEC02B-E2F5-6CD4-032F-BA1F6704CF97}"/>
            </ac:spMkLst>
          </pc:spChg>
          <pc:spChg chg="add del mod">
            <ac:chgData name="COSIMO IURLARO" userId="2a6fa950-09eb-419d-a877-0761a0a2255a" providerId="ADAL" clId="{6D1553B1-D518-4D17-867D-64FE1ECEAAF9}" dt="2024-09-19T16:04:27.532" v="1481" actId="478"/>
            <ac:spMkLst>
              <pc:docMk/>
              <pc:sldMasterMk cId="184469655" sldId="2147483648"/>
              <pc:sldLayoutMk cId="2045627672" sldId="2147483651"/>
              <ac:spMk id="28" creationId="{84A9731B-FB95-5246-C572-DF3B6E267A0C}"/>
            </ac:spMkLst>
          </pc:spChg>
          <pc:spChg chg="mod">
            <ac:chgData name="COSIMO IURLARO" userId="2a6fa950-09eb-419d-a877-0761a0a2255a" providerId="ADAL" clId="{6D1553B1-D518-4D17-867D-64FE1ECEAAF9}" dt="2024-09-19T10:26:44.644" v="681"/>
            <ac:spMkLst>
              <pc:docMk/>
              <pc:sldMasterMk cId="184469655" sldId="2147483648"/>
              <pc:sldLayoutMk cId="2045627672" sldId="2147483651"/>
              <ac:spMk id="30" creationId="{572D5D8C-ABC5-C7A2-1FE9-CB61F8D515B9}"/>
            </ac:spMkLst>
          </pc:spChg>
          <pc:spChg chg="mod">
            <ac:chgData name="COSIMO IURLARO" userId="2a6fa950-09eb-419d-a877-0761a0a2255a" providerId="ADAL" clId="{6D1553B1-D518-4D17-867D-64FE1ECEAAF9}" dt="2024-09-19T10:26:44.644" v="681"/>
            <ac:spMkLst>
              <pc:docMk/>
              <pc:sldMasterMk cId="184469655" sldId="2147483648"/>
              <pc:sldLayoutMk cId="2045627672" sldId="2147483651"/>
              <ac:spMk id="31" creationId="{DFC05E6A-B8C5-7F74-ABED-3EBFCFE80834}"/>
            </ac:spMkLst>
          </pc:spChg>
          <pc:spChg chg="mod">
            <ac:chgData name="COSIMO IURLARO" userId="2a6fa950-09eb-419d-a877-0761a0a2255a" providerId="ADAL" clId="{6D1553B1-D518-4D17-867D-64FE1ECEAAF9}" dt="2024-09-19T10:26:44.644" v="681"/>
            <ac:spMkLst>
              <pc:docMk/>
              <pc:sldMasterMk cId="184469655" sldId="2147483648"/>
              <pc:sldLayoutMk cId="2045627672" sldId="2147483651"/>
              <ac:spMk id="37" creationId="{51BC2B1A-847C-1311-EED0-9A0CFB0FB5E6}"/>
            </ac:spMkLst>
          </pc:spChg>
          <pc:spChg chg="mod">
            <ac:chgData name="COSIMO IURLARO" userId="2a6fa950-09eb-419d-a877-0761a0a2255a" providerId="ADAL" clId="{6D1553B1-D518-4D17-867D-64FE1ECEAAF9}" dt="2024-09-19T10:26:44.644" v="681"/>
            <ac:spMkLst>
              <pc:docMk/>
              <pc:sldMasterMk cId="184469655" sldId="2147483648"/>
              <pc:sldLayoutMk cId="2045627672" sldId="2147483651"/>
              <ac:spMk id="39" creationId="{213AA14A-7906-8B3B-14C1-A977CCEEBDBA}"/>
            </ac:spMkLst>
          </pc:spChg>
          <pc:spChg chg="add del mod">
            <ac:chgData name="COSIMO IURLARO" userId="2a6fa950-09eb-419d-a877-0761a0a2255a" providerId="ADAL" clId="{6D1553B1-D518-4D17-867D-64FE1ECEAAF9}" dt="2024-09-19T16:04:26.958" v="1480" actId="478"/>
            <ac:spMkLst>
              <pc:docMk/>
              <pc:sldMasterMk cId="184469655" sldId="2147483648"/>
              <pc:sldLayoutMk cId="2045627672" sldId="2147483651"/>
              <ac:spMk id="40" creationId="{DB01EBBD-6CE1-261F-95D6-B9510FFCB11F}"/>
            </ac:spMkLst>
          </pc:spChg>
          <pc:grpChg chg="add mod">
            <ac:chgData name="COSIMO IURLARO" userId="2a6fa950-09eb-419d-a877-0761a0a2255a" providerId="ADAL" clId="{6D1553B1-D518-4D17-867D-64FE1ECEAAF9}" dt="2024-09-19T13:42:59.779" v="1061"/>
            <ac:grpSpMkLst>
              <pc:docMk/>
              <pc:sldMasterMk cId="184469655" sldId="2147483648"/>
              <pc:sldLayoutMk cId="2045627672" sldId="2147483651"/>
              <ac:grpSpMk id="7" creationId="{51C720A5-FA56-1B85-B02E-D265998AFEE3}"/>
            </ac:grpSpMkLst>
          </pc:grpChg>
          <pc:grpChg chg="add del mod">
            <ac:chgData name="COSIMO IURLARO" userId="2a6fa950-09eb-419d-a877-0761a0a2255a" providerId="ADAL" clId="{6D1553B1-D518-4D17-867D-64FE1ECEAAF9}" dt="2024-09-19T10:26:29.813" v="680" actId="478"/>
            <ac:grpSpMkLst>
              <pc:docMk/>
              <pc:sldMasterMk cId="184469655" sldId="2147483648"/>
              <pc:sldLayoutMk cId="2045627672" sldId="2147483651"/>
              <ac:grpSpMk id="14" creationId="{A22613A6-A824-BFC5-1AF0-0D4811E99B36}"/>
            </ac:grpSpMkLst>
          </pc:grpChg>
          <pc:grpChg chg="add del mod">
            <ac:chgData name="COSIMO IURLARO" userId="2a6fa950-09eb-419d-a877-0761a0a2255a" providerId="ADAL" clId="{6D1553B1-D518-4D17-867D-64FE1ECEAAF9}" dt="2024-09-19T10:26:21.898" v="678" actId="478"/>
            <ac:grpSpMkLst>
              <pc:docMk/>
              <pc:sldMasterMk cId="184469655" sldId="2147483648"/>
              <pc:sldLayoutMk cId="2045627672" sldId="2147483651"/>
              <ac:grpSpMk id="19" creationId="{1A3D8AE7-221A-182E-317A-0698E3BE0A95}"/>
            </ac:grpSpMkLst>
          </pc:grpChg>
          <pc:grpChg chg="add mod">
            <ac:chgData name="COSIMO IURLARO" userId="2a6fa950-09eb-419d-a877-0761a0a2255a" providerId="ADAL" clId="{6D1553B1-D518-4D17-867D-64FE1ECEAAF9}" dt="2024-09-19T10:26:44.644" v="681"/>
            <ac:grpSpMkLst>
              <pc:docMk/>
              <pc:sldMasterMk cId="184469655" sldId="2147483648"/>
              <pc:sldLayoutMk cId="2045627672" sldId="2147483651"/>
              <ac:grpSpMk id="29" creationId="{E5738182-945B-80F9-D57B-98121E190E30}"/>
            </ac:grpSpMkLst>
          </pc:grpChg>
          <pc:grpChg chg="add del mod">
            <ac:chgData name="COSIMO IURLARO" userId="2a6fa950-09eb-419d-a877-0761a0a2255a" providerId="ADAL" clId="{6D1553B1-D518-4D17-867D-64FE1ECEAAF9}" dt="2024-09-19T13:42:57.883" v="1059" actId="478"/>
            <ac:grpSpMkLst>
              <pc:docMk/>
              <pc:sldMasterMk cId="184469655" sldId="2147483648"/>
              <pc:sldLayoutMk cId="2045627672" sldId="2147483651"/>
              <ac:grpSpMk id="34" creationId="{9BD214C1-7C34-66F6-0F72-8377520F7116}"/>
            </ac:grpSpMkLst>
          </pc:grpChg>
          <pc:picChg chg="add del mod">
            <ac:chgData name="COSIMO IURLARO" userId="2a6fa950-09eb-419d-a877-0761a0a2255a" providerId="ADAL" clId="{6D1553B1-D518-4D17-867D-64FE1ECEAAF9}" dt="2024-09-19T09:15:34.846" v="178" actId="478"/>
            <ac:picMkLst>
              <pc:docMk/>
              <pc:sldMasterMk cId="184469655" sldId="2147483648"/>
              <pc:sldLayoutMk cId="2045627672" sldId="2147483651"/>
              <ac:picMk id="8" creationId="{17A84C0B-F588-C231-B228-04FDEE6D6867}"/>
            </ac:picMkLst>
          </pc:picChg>
          <pc:picChg chg="mod">
            <ac:chgData name="COSIMO IURLARO" userId="2a6fa950-09eb-419d-a877-0761a0a2255a" providerId="ADAL" clId="{6D1553B1-D518-4D17-867D-64FE1ECEAAF9}" dt="2024-09-19T13:42:59.779" v="1061"/>
            <ac:picMkLst>
              <pc:docMk/>
              <pc:sldMasterMk cId="184469655" sldId="2147483648"/>
              <pc:sldLayoutMk cId="2045627672" sldId="2147483651"/>
              <ac:picMk id="8" creationId="{E4B1CAB4-449E-4134-2075-BCECEC7E7EB1}"/>
            </ac:picMkLst>
          </pc:picChg>
          <pc:picChg chg="mod">
            <ac:chgData name="COSIMO IURLARO" userId="2a6fa950-09eb-419d-a877-0761a0a2255a" providerId="ADAL" clId="{6D1553B1-D518-4D17-867D-64FE1ECEAAF9}" dt="2024-09-19T13:42:59.779" v="1061"/>
            <ac:picMkLst>
              <pc:docMk/>
              <pc:sldMasterMk cId="184469655" sldId="2147483648"/>
              <pc:sldLayoutMk cId="2045627672" sldId="2147483651"/>
              <ac:picMk id="9" creationId="{799F5726-AF89-3C62-67E0-19B87EB5EFF6}"/>
            </ac:picMkLst>
          </pc:picChg>
          <pc:picChg chg="add del mod">
            <ac:chgData name="COSIMO IURLARO" userId="2a6fa950-09eb-419d-a877-0761a0a2255a" providerId="ADAL" clId="{6D1553B1-D518-4D17-867D-64FE1ECEAAF9}" dt="2024-09-19T09:29:30.381" v="254" actId="478"/>
            <ac:picMkLst>
              <pc:docMk/>
              <pc:sldMasterMk cId="184469655" sldId="2147483648"/>
              <pc:sldLayoutMk cId="2045627672" sldId="2147483651"/>
              <ac:picMk id="9" creationId="{809F0392-DBB0-2B41-F3A9-DC2CB263A4AD}"/>
            </ac:picMkLst>
          </pc:picChg>
          <pc:picChg chg="add del mod">
            <ac:chgData name="COSIMO IURLARO" userId="2a6fa950-09eb-419d-a877-0761a0a2255a" providerId="ADAL" clId="{6D1553B1-D518-4D17-867D-64FE1ECEAAF9}" dt="2024-09-19T09:29:31.149" v="255" actId="478"/>
            <ac:picMkLst>
              <pc:docMk/>
              <pc:sldMasterMk cId="184469655" sldId="2147483648"/>
              <pc:sldLayoutMk cId="2045627672" sldId="2147483651"/>
              <ac:picMk id="10" creationId="{AD01E4E9-E2C2-1AD3-15FE-3CFD62685E9E}"/>
            </ac:picMkLst>
          </pc:picChg>
          <pc:picChg chg="mod">
            <ac:chgData name="COSIMO IURLARO" userId="2a6fa950-09eb-419d-a877-0761a0a2255a" providerId="ADAL" clId="{6D1553B1-D518-4D17-867D-64FE1ECEAAF9}" dt="2024-09-19T13:42:59.779" v="1061"/>
            <ac:picMkLst>
              <pc:docMk/>
              <pc:sldMasterMk cId="184469655" sldId="2147483648"/>
              <pc:sldLayoutMk cId="2045627672" sldId="2147483651"/>
              <ac:picMk id="11" creationId="{71A7BFC9-76D3-2F35-3A6C-5C4C34D94FBB}"/>
            </ac:picMkLst>
          </pc:picChg>
          <pc:picChg chg="add del mod">
            <ac:chgData name="COSIMO IURLARO" userId="2a6fa950-09eb-419d-a877-0761a0a2255a" providerId="ADAL" clId="{6D1553B1-D518-4D17-867D-64FE1ECEAAF9}" dt="2024-09-19T10:26:24.012" v="679" actId="478"/>
            <ac:picMkLst>
              <pc:docMk/>
              <pc:sldMasterMk cId="184469655" sldId="2147483648"/>
              <pc:sldLayoutMk cId="2045627672" sldId="2147483651"/>
              <ac:picMk id="13" creationId="{557318AF-8671-3866-DA0E-EFCA0E3261FB}"/>
            </ac:picMkLst>
          </pc:picChg>
          <pc:picChg chg="add mod">
            <ac:chgData name="COSIMO IURLARO" userId="2a6fa950-09eb-419d-a877-0761a0a2255a" providerId="ADAL" clId="{6D1553B1-D518-4D17-867D-64FE1ECEAAF9}" dt="2024-09-19T13:42:59.779" v="1061"/>
            <ac:picMkLst>
              <pc:docMk/>
              <pc:sldMasterMk cId="184469655" sldId="2147483648"/>
              <pc:sldLayoutMk cId="2045627672" sldId="2147483651"/>
              <ac:picMk id="13" creationId="{A8B0CE5C-CBDC-98DE-0FE1-BF9D6B8AED93}"/>
            </ac:picMkLst>
          </pc:picChg>
          <pc:picChg chg="mod">
            <ac:chgData name="COSIMO IURLARO" userId="2a6fa950-09eb-419d-a877-0761a0a2255a" providerId="ADAL" clId="{6D1553B1-D518-4D17-867D-64FE1ECEAAF9}" dt="2024-09-19T09:29:32.211" v="256"/>
            <ac:picMkLst>
              <pc:docMk/>
              <pc:sldMasterMk cId="184469655" sldId="2147483648"/>
              <pc:sldLayoutMk cId="2045627672" sldId="2147483651"/>
              <ac:picMk id="17" creationId="{A3510A32-0408-515B-D18E-8ECC03C56C21}"/>
            </ac:picMkLst>
          </pc:picChg>
          <pc:picChg chg="mod">
            <ac:chgData name="COSIMO IURLARO" userId="2a6fa950-09eb-419d-a877-0761a0a2255a" providerId="ADAL" clId="{6D1553B1-D518-4D17-867D-64FE1ECEAAF9}" dt="2024-09-19T09:29:32.211" v="256"/>
            <ac:picMkLst>
              <pc:docMk/>
              <pc:sldMasterMk cId="184469655" sldId="2147483648"/>
              <pc:sldLayoutMk cId="2045627672" sldId="2147483651"/>
              <ac:picMk id="18" creationId="{456956A0-6EE6-E1A8-6115-770348DCC8D9}"/>
            </ac:picMkLst>
          </pc:picChg>
          <pc:picChg chg="mod">
            <ac:chgData name="COSIMO IURLARO" userId="2a6fa950-09eb-419d-a877-0761a0a2255a" providerId="ADAL" clId="{6D1553B1-D518-4D17-867D-64FE1ECEAAF9}" dt="2024-09-19T09:29:32.211" v="256"/>
            <ac:picMkLst>
              <pc:docMk/>
              <pc:sldMasterMk cId="184469655" sldId="2147483648"/>
              <pc:sldLayoutMk cId="2045627672" sldId="2147483651"/>
              <ac:picMk id="20" creationId="{CDA4BE61-C532-6B84-70C2-898552AE5E5C}"/>
            </ac:picMkLst>
          </pc:picChg>
          <pc:picChg chg="mod">
            <ac:chgData name="COSIMO IURLARO" userId="2a6fa950-09eb-419d-a877-0761a0a2255a" providerId="ADAL" clId="{6D1553B1-D518-4D17-867D-64FE1ECEAAF9}" dt="2024-09-19T09:29:32.211" v="256"/>
            <ac:picMkLst>
              <pc:docMk/>
              <pc:sldMasterMk cId="184469655" sldId="2147483648"/>
              <pc:sldLayoutMk cId="2045627672" sldId="2147483651"/>
              <ac:picMk id="21" creationId="{9DE1E3B9-DACB-8CB3-610E-D56972357319}"/>
            </ac:picMkLst>
          </pc:picChg>
          <pc:picChg chg="mod">
            <ac:chgData name="COSIMO IURLARO" userId="2a6fa950-09eb-419d-a877-0761a0a2255a" providerId="ADAL" clId="{6D1553B1-D518-4D17-867D-64FE1ECEAAF9}" dt="2024-09-19T09:29:32.211" v="256"/>
            <ac:picMkLst>
              <pc:docMk/>
              <pc:sldMasterMk cId="184469655" sldId="2147483648"/>
              <pc:sldLayoutMk cId="2045627672" sldId="2147483651"/>
              <ac:picMk id="23" creationId="{54EB8AB8-6F27-ED2B-09E9-B844B9FF5C62}"/>
            </ac:picMkLst>
          </pc:picChg>
          <pc:picChg chg="add del mod">
            <ac:chgData name="COSIMO IURLARO" userId="2a6fa950-09eb-419d-a877-0761a0a2255a" providerId="ADAL" clId="{6D1553B1-D518-4D17-867D-64FE1ECEAAF9}" dt="2024-09-19T10:26:16.666" v="676" actId="478"/>
            <ac:picMkLst>
              <pc:docMk/>
              <pc:sldMasterMk cId="184469655" sldId="2147483648"/>
              <pc:sldLayoutMk cId="2045627672" sldId="2147483651"/>
              <ac:picMk id="25" creationId="{06D18164-7633-276C-BDCB-4539040D5BF5}"/>
            </ac:picMkLst>
          </pc:picChg>
          <pc:picChg chg="add del mod">
            <ac:chgData name="COSIMO IURLARO" userId="2a6fa950-09eb-419d-a877-0761a0a2255a" providerId="ADAL" clId="{6D1553B1-D518-4D17-867D-64FE1ECEAAF9}" dt="2024-09-19T10:44:37.331" v="815" actId="478"/>
            <ac:picMkLst>
              <pc:docMk/>
              <pc:sldMasterMk cId="184469655" sldId="2147483648"/>
              <pc:sldLayoutMk cId="2045627672" sldId="2147483651"/>
              <ac:picMk id="26" creationId="{C58AD555-701C-2985-DCDA-C0DA26A5DD03}"/>
            </ac:picMkLst>
          </pc:picChg>
          <pc:picChg chg="mod">
            <ac:chgData name="COSIMO IURLARO" userId="2a6fa950-09eb-419d-a877-0761a0a2255a" providerId="ADAL" clId="{6D1553B1-D518-4D17-867D-64FE1ECEAAF9}" dt="2024-09-19T10:26:44.644" v="681"/>
            <ac:picMkLst>
              <pc:docMk/>
              <pc:sldMasterMk cId="184469655" sldId="2147483648"/>
              <pc:sldLayoutMk cId="2045627672" sldId="2147483651"/>
              <ac:picMk id="32" creationId="{3E64904C-5C09-C67C-D2FE-31B65CFDAD68}"/>
            </ac:picMkLst>
          </pc:picChg>
          <pc:picChg chg="mod">
            <ac:chgData name="COSIMO IURLARO" userId="2a6fa950-09eb-419d-a877-0761a0a2255a" providerId="ADAL" clId="{6D1553B1-D518-4D17-867D-64FE1ECEAAF9}" dt="2024-09-19T10:26:44.644" v="681"/>
            <ac:picMkLst>
              <pc:docMk/>
              <pc:sldMasterMk cId="184469655" sldId="2147483648"/>
              <pc:sldLayoutMk cId="2045627672" sldId="2147483651"/>
              <ac:picMk id="33" creationId="{997E5EAF-62C0-704E-7BD4-F79A3C005D0D}"/>
            </ac:picMkLst>
          </pc:picChg>
          <pc:picChg chg="mod">
            <ac:chgData name="COSIMO IURLARO" userId="2a6fa950-09eb-419d-a877-0761a0a2255a" providerId="ADAL" clId="{6D1553B1-D518-4D17-867D-64FE1ECEAAF9}" dt="2024-09-19T10:26:44.644" v="681"/>
            <ac:picMkLst>
              <pc:docMk/>
              <pc:sldMasterMk cId="184469655" sldId="2147483648"/>
              <pc:sldLayoutMk cId="2045627672" sldId="2147483651"/>
              <ac:picMk id="35" creationId="{8AD3AE6E-6FFD-5105-35D3-E6256C840E14}"/>
            </ac:picMkLst>
          </pc:picChg>
          <pc:picChg chg="mod">
            <ac:chgData name="COSIMO IURLARO" userId="2a6fa950-09eb-419d-a877-0761a0a2255a" providerId="ADAL" clId="{6D1553B1-D518-4D17-867D-64FE1ECEAAF9}" dt="2024-09-19T10:26:44.644" v="681"/>
            <ac:picMkLst>
              <pc:docMk/>
              <pc:sldMasterMk cId="184469655" sldId="2147483648"/>
              <pc:sldLayoutMk cId="2045627672" sldId="2147483651"/>
              <ac:picMk id="36" creationId="{30304CD0-D4BE-2A20-0417-F4913C3C35A1}"/>
            </ac:picMkLst>
          </pc:picChg>
          <pc:picChg chg="mod">
            <ac:chgData name="COSIMO IURLARO" userId="2a6fa950-09eb-419d-a877-0761a0a2255a" providerId="ADAL" clId="{6D1553B1-D518-4D17-867D-64FE1ECEAAF9}" dt="2024-09-19T10:26:44.644" v="681"/>
            <ac:picMkLst>
              <pc:docMk/>
              <pc:sldMasterMk cId="184469655" sldId="2147483648"/>
              <pc:sldLayoutMk cId="2045627672" sldId="2147483651"/>
              <ac:picMk id="38" creationId="{0CE3585C-F639-3C7A-3648-66FEFB10312A}"/>
            </ac:picMkLst>
          </pc:picChg>
          <pc:picChg chg="add del mod">
            <ac:chgData name="COSIMO IURLARO" userId="2a6fa950-09eb-419d-a877-0761a0a2255a" providerId="ADAL" clId="{6D1553B1-D518-4D17-867D-64FE1ECEAAF9}" dt="2024-09-19T13:42:59.464" v="1060" actId="478"/>
            <ac:picMkLst>
              <pc:docMk/>
              <pc:sldMasterMk cId="184469655" sldId="2147483648"/>
              <pc:sldLayoutMk cId="2045627672" sldId="2147483651"/>
              <ac:picMk id="41" creationId="{09CB1276-1209-E51B-63D5-6D3B76C9DC2C}"/>
            </ac:picMkLst>
          </pc:picChg>
          <pc:picChg chg="add del mod">
            <ac:chgData name="COSIMO IURLARO" userId="2a6fa950-09eb-419d-a877-0761a0a2255a" providerId="ADAL" clId="{6D1553B1-D518-4D17-867D-64FE1ECEAAF9}" dt="2024-09-19T16:04:34.223" v="1484" actId="478"/>
            <ac:picMkLst>
              <pc:docMk/>
              <pc:sldMasterMk cId="184469655" sldId="2147483648"/>
              <pc:sldLayoutMk cId="2045627672" sldId="2147483651"/>
              <ac:picMk id="42" creationId="{8B9CEC47-45BF-BF81-A2B0-85FD893063FB}"/>
            </ac:picMkLst>
          </pc:picChg>
          <pc:cxnChg chg="add del mod">
            <ac:chgData name="COSIMO IURLARO" userId="2a6fa950-09eb-419d-a877-0761a0a2255a" providerId="ADAL" clId="{6D1553B1-D518-4D17-867D-64FE1ECEAAF9}" dt="2024-09-19T09:15:56.934" v="179" actId="478"/>
            <ac:cxnSpMkLst>
              <pc:docMk/>
              <pc:sldMasterMk cId="184469655" sldId="2147483648"/>
              <pc:sldLayoutMk cId="2045627672" sldId="2147483651"/>
              <ac:cxnSpMk id="11" creationId="{785244BB-4961-E23F-DF6B-A5A5D9500F38}"/>
            </ac:cxnSpMkLst>
          </pc:cxnChg>
        </pc:sldLayoutChg>
        <pc:sldLayoutChg chg="addSp delSp modSp mod">
          <pc:chgData name="COSIMO IURLARO" userId="2a6fa950-09eb-419d-a877-0761a0a2255a" providerId="ADAL" clId="{6D1553B1-D518-4D17-867D-64FE1ECEAAF9}" dt="2024-09-19T10:33:14.866" v="750" actId="1076"/>
          <pc:sldLayoutMkLst>
            <pc:docMk/>
            <pc:sldMasterMk cId="184469655" sldId="2147483648"/>
            <pc:sldLayoutMk cId="3680929327" sldId="2147483652"/>
          </pc:sldLayoutMkLst>
          <pc:spChg chg="mod">
            <ac:chgData name="COSIMO IURLARO" userId="2a6fa950-09eb-419d-a877-0761a0a2255a" providerId="ADAL" clId="{6D1553B1-D518-4D17-867D-64FE1ECEAAF9}" dt="2024-09-19T10:28:31.606" v="687" actId="1076"/>
            <ac:spMkLst>
              <pc:docMk/>
              <pc:sldMasterMk cId="184469655" sldId="2147483648"/>
              <pc:sldLayoutMk cId="3680929327" sldId="2147483652"/>
              <ac:spMk id="2" creationId="{2C27E1B7-F06F-46D4-D97C-AEA666F75913}"/>
            </ac:spMkLst>
          </pc:spChg>
          <pc:spChg chg="mod">
            <ac:chgData name="COSIMO IURLARO" userId="2a6fa950-09eb-419d-a877-0761a0a2255a" providerId="ADAL" clId="{6D1553B1-D518-4D17-867D-64FE1ECEAAF9}" dt="2024-09-19T10:28:42.797" v="689" actId="1076"/>
            <ac:spMkLst>
              <pc:docMk/>
              <pc:sldMasterMk cId="184469655" sldId="2147483648"/>
              <pc:sldLayoutMk cId="3680929327" sldId="2147483652"/>
              <ac:spMk id="3" creationId="{A7989F5C-39FA-3F78-6B69-071446C99A65}"/>
            </ac:spMkLst>
          </pc:spChg>
          <pc:spChg chg="mod">
            <ac:chgData name="COSIMO IURLARO" userId="2a6fa950-09eb-419d-a877-0761a0a2255a" providerId="ADAL" clId="{6D1553B1-D518-4D17-867D-64FE1ECEAAF9}" dt="2024-09-19T10:29:00.804" v="716" actId="1037"/>
            <ac:spMkLst>
              <pc:docMk/>
              <pc:sldMasterMk cId="184469655" sldId="2147483648"/>
              <pc:sldLayoutMk cId="3680929327" sldId="2147483652"/>
              <ac:spMk id="4" creationId="{AA66FDA4-04BC-B26A-DF6B-EDC9511A634F}"/>
            </ac:spMkLst>
          </pc:spChg>
          <pc:spChg chg="mod">
            <ac:chgData name="COSIMO IURLARO" userId="2a6fa950-09eb-419d-a877-0761a0a2255a" providerId="ADAL" clId="{6D1553B1-D518-4D17-867D-64FE1ECEAAF9}" dt="2024-09-19T10:32:10.918" v="737" actId="113"/>
            <ac:spMkLst>
              <pc:docMk/>
              <pc:sldMasterMk cId="184469655" sldId="2147483648"/>
              <pc:sldLayoutMk cId="3680929327" sldId="2147483652"/>
              <ac:spMk id="5" creationId="{938E4BD8-0615-F6DD-C7A4-26BDD7C7DD73}"/>
            </ac:spMkLst>
          </pc:spChg>
          <pc:spChg chg="mod">
            <ac:chgData name="COSIMO IURLARO" userId="2a6fa950-09eb-419d-a877-0761a0a2255a" providerId="ADAL" clId="{6D1553B1-D518-4D17-867D-64FE1ECEAAF9}" dt="2024-09-19T10:32:54.494" v="746" actId="1076"/>
            <ac:spMkLst>
              <pc:docMk/>
              <pc:sldMasterMk cId="184469655" sldId="2147483648"/>
              <pc:sldLayoutMk cId="3680929327" sldId="2147483652"/>
              <ac:spMk id="6" creationId="{438F9BBE-AEB0-0A73-6B29-4B660ED68BC0}"/>
            </ac:spMkLst>
          </pc:spChg>
          <pc:spChg chg="mod">
            <ac:chgData name="COSIMO IURLARO" userId="2a6fa950-09eb-419d-a877-0761a0a2255a" providerId="ADAL" clId="{6D1553B1-D518-4D17-867D-64FE1ECEAAF9}" dt="2024-09-19T10:33:14.866" v="750" actId="1076"/>
            <ac:spMkLst>
              <pc:docMk/>
              <pc:sldMasterMk cId="184469655" sldId="2147483648"/>
              <pc:sldLayoutMk cId="3680929327" sldId="2147483652"/>
              <ac:spMk id="7" creationId="{DF1EB792-1412-22AC-8380-B53BB0DA441B}"/>
            </ac:spMkLst>
          </pc:spChg>
          <pc:spChg chg="add del mod">
            <ac:chgData name="COSIMO IURLARO" userId="2a6fa950-09eb-419d-a877-0761a0a2255a" providerId="ADAL" clId="{6D1553B1-D518-4D17-867D-64FE1ECEAAF9}" dt="2024-09-19T10:21:21.993" v="660" actId="478"/>
            <ac:spMkLst>
              <pc:docMk/>
              <pc:sldMasterMk cId="184469655" sldId="2147483648"/>
              <pc:sldLayoutMk cId="3680929327" sldId="2147483652"/>
              <ac:spMk id="8" creationId="{E61F7896-7453-F91A-08A2-2E3BE280F24A}"/>
            </ac:spMkLst>
          </pc:spChg>
          <pc:spChg chg="add mod ord">
            <ac:chgData name="COSIMO IURLARO" userId="2a6fa950-09eb-419d-a877-0761a0a2255a" providerId="ADAL" clId="{6D1553B1-D518-4D17-867D-64FE1ECEAAF9}" dt="2024-09-19T10:30:08.613" v="726" actId="167"/>
            <ac:spMkLst>
              <pc:docMk/>
              <pc:sldMasterMk cId="184469655" sldId="2147483648"/>
              <pc:sldLayoutMk cId="3680929327" sldId="2147483652"/>
              <ac:spMk id="13" creationId="{36305844-D989-E14A-D573-2935B012FCD9}"/>
            </ac:spMkLst>
          </pc:spChg>
          <pc:picChg chg="add mod ord">
            <ac:chgData name="COSIMO IURLARO" userId="2a6fa950-09eb-419d-a877-0761a0a2255a" providerId="ADAL" clId="{6D1553B1-D518-4D17-867D-64FE1ECEAAF9}" dt="2024-09-19T10:30:02.789" v="725" actId="167"/>
            <ac:picMkLst>
              <pc:docMk/>
              <pc:sldMasterMk cId="184469655" sldId="2147483648"/>
              <pc:sldLayoutMk cId="3680929327" sldId="2147483652"/>
              <ac:picMk id="9" creationId="{86B7E414-801E-6068-7ECB-9F3E540525D6}"/>
            </ac:picMkLst>
          </pc:picChg>
          <pc:picChg chg="add mod">
            <ac:chgData name="COSIMO IURLARO" userId="2a6fa950-09eb-419d-a877-0761a0a2255a" providerId="ADAL" clId="{6D1553B1-D518-4D17-867D-64FE1ECEAAF9}" dt="2024-09-19T09:14:33.435" v="172"/>
            <ac:picMkLst>
              <pc:docMk/>
              <pc:sldMasterMk cId="184469655" sldId="2147483648"/>
              <pc:sldLayoutMk cId="3680929327" sldId="2147483652"/>
              <ac:picMk id="10" creationId="{C8B1235E-C735-DFA4-E4F4-D1FA9B112203}"/>
            </ac:picMkLst>
          </pc:picChg>
          <pc:picChg chg="add del mod">
            <ac:chgData name="COSIMO IURLARO" userId="2a6fa950-09eb-419d-a877-0761a0a2255a" providerId="ADAL" clId="{6D1553B1-D518-4D17-867D-64FE1ECEAAF9}" dt="2024-09-19T10:28:34.083" v="688" actId="478"/>
            <ac:picMkLst>
              <pc:docMk/>
              <pc:sldMasterMk cId="184469655" sldId="2147483648"/>
              <pc:sldLayoutMk cId="3680929327" sldId="2147483652"/>
              <ac:picMk id="11" creationId="{169D45E9-352C-DA29-BF50-3212ADB46952}"/>
            </ac:picMkLst>
          </pc:picChg>
          <pc:cxnChg chg="add mod">
            <ac:chgData name="COSIMO IURLARO" userId="2a6fa950-09eb-419d-a877-0761a0a2255a" providerId="ADAL" clId="{6D1553B1-D518-4D17-867D-64FE1ECEAAF9}" dt="2024-09-19T09:14:33.435" v="172"/>
            <ac:cxnSpMkLst>
              <pc:docMk/>
              <pc:sldMasterMk cId="184469655" sldId="2147483648"/>
              <pc:sldLayoutMk cId="3680929327" sldId="2147483652"/>
              <ac:cxnSpMk id="12" creationId="{60136A34-EE8D-A6B9-72EA-E7227350DAC4}"/>
            </ac:cxnSpMkLst>
          </pc:cxnChg>
        </pc:sldLayoutChg>
        <pc:sldLayoutChg chg="addSp delSp modSp">
          <pc:chgData name="COSIMO IURLARO" userId="2a6fa950-09eb-419d-a877-0761a0a2255a" providerId="ADAL" clId="{6D1553B1-D518-4D17-867D-64FE1ECEAAF9}" dt="2024-09-19T10:33:27.500" v="751" actId="478"/>
          <pc:sldLayoutMkLst>
            <pc:docMk/>
            <pc:sldMasterMk cId="184469655" sldId="2147483648"/>
            <pc:sldLayoutMk cId="2206283939" sldId="2147483653"/>
          </pc:sldLayoutMkLst>
          <pc:spChg chg="add mod">
            <ac:chgData name="COSIMO IURLARO" userId="2a6fa950-09eb-419d-a877-0761a0a2255a" providerId="ADAL" clId="{6D1553B1-D518-4D17-867D-64FE1ECEAAF9}" dt="2024-09-19T09:14:37.235" v="173"/>
            <ac:spMkLst>
              <pc:docMk/>
              <pc:sldMasterMk cId="184469655" sldId="2147483648"/>
              <pc:sldLayoutMk cId="2206283939" sldId="2147483653"/>
              <ac:spMk id="10" creationId="{976798AC-76B8-3DAA-3215-D83EB007AC05}"/>
            </ac:spMkLst>
          </pc:spChg>
          <pc:picChg chg="add mod">
            <ac:chgData name="COSIMO IURLARO" userId="2a6fa950-09eb-419d-a877-0761a0a2255a" providerId="ADAL" clId="{6D1553B1-D518-4D17-867D-64FE1ECEAAF9}" dt="2024-09-19T09:14:37.235" v="173"/>
            <ac:picMkLst>
              <pc:docMk/>
              <pc:sldMasterMk cId="184469655" sldId="2147483648"/>
              <pc:sldLayoutMk cId="2206283939" sldId="2147483653"/>
              <ac:picMk id="11" creationId="{35C362B4-BA0C-BB86-265A-162EEE3D5F78}"/>
            </ac:picMkLst>
          </pc:picChg>
          <pc:picChg chg="add mod">
            <ac:chgData name="COSIMO IURLARO" userId="2a6fa950-09eb-419d-a877-0761a0a2255a" providerId="ADAL" clId="{6D1553B1-D518-4D17-867D-64FE1ECEAAF9}" dt="2024-09-19T09:14:37.235" v="173"/>
            <ac:picMkLst>
              <pc:docMk/>
              <pc:sldMasterMk cId="184469655" sldId="2147483648"/>
              <pc:sldLayoutMk cId="2206283939" sldId="2147483653"/>
              <ac:picMk id="12" creationId="{B4DAF05B-E583-DE5C-1843-D0E0D70B3AEA}"/>
            </ac:picMkLst>
          </pc:picChg>
          <pc:picChg chg="add del mod">
            <ac:chgData name="COSIMO IURLARO" userId="2a6fa950-09eb-419d-a877-0761a0a2255a" providerId="ADAL" clId="{6D1553B1-D518-4D17-867D-64FE1ECEAAF9}" dt="2024-09-19T10:33:27.500" v="751" actId="478"/>
            <ac:picMkLst>
              <pc:docMk/>
              <pc:sldMasterMk cId="184469655" sldId="2147483648"/>
              <pc:sldLayoutMk cId="2206283939" sldId="2147483653"/>
              <ac:picMk id="13" creationId="{0E449762-C9F9-672A-84BD-F0644155A777}"/>
            </ac:picMkLst>
          </pc:picChg>
          <pc:cxnChg chg="add mod">
            <ac:chgData name="COSIMO IURLARO" userId="2a6fa950-09eb-419d-a877-0761a0a2255a" providerId="ADAL" clId="{6D1553B1-D518-4D17-867D-64FE1ECEAAF9}" dt="2024-09-19T09:14:37.235" v="173"/>
            <ac:cxnSpMkLst>
              <pc:docMk/>
              <pc:sldMasterMk cId="184469655" sldId="2147483648"/>
              <pc:sldLayoutMk cId="2206283939" sldId="2147483653"/>
              <ac:cxnSpMk id="14" creationId="{69EAEFEE-B48C-D15A-D943-68B8B67C9FB2}"/>
            </ac:cxnSpMkLst>
          </pc:cxnChg>
        </pc:sldLayoutChg>
        <pc:sldLayoutChg chg="addSp modSp mod">
          <pc:chgData name="COSIMO IURLARO" userId="2a6fa950-09eb-419d-a877-0761a0a2255a" providerId="ADAL" clId="{6D1553B1-D518-4D17-867D-64FE1ECEAAF9}" dt="2024-09-19T13:35:37.840" v="966" actId="1035"/>
          <pc:sldLayoutMkLst>
            <pc:docMk/>
            <pc:sldMasterMk cId="184469655" sldId="2147483648"/>
            <pc:sldLayoutMk cId="1167301497" sldId="2147483654"/>
          </pc:sldLayoutMkLst>
          <pc:spChg chg="mod">
            <ac:chgData name="COSIMO IURLARO" userId="2a6fa950-09eb-419d-a877-0761a0a2255a" providerId="ADAL" clId="{6D1553B1-D518-4D17-867D-64FE1ECEAAF9}" dt="2024-09-19T13:35:34.504" v="939" actId="14100"/>
            <ac:spMkLst>
              <pc:docMk/>
              <pc:sldMasterMk cId="184469655" sldId="2147483648"/>
              <pc:sldLayoutMk cId="1167301497" sldId="2147483654"/>
              <ac:spMk id="2" creationId="{8B4F9960-E40C-0D07-B6F5-B18374564E7F}"/>
            </ac:spMkLst>
          </pc:spChg>
          <pc:spChg chg="mod">
            <ac:chgData name="COSIMO IURLARO" userId="2a6fa950-09eb-419d-a877-0761a0a2255a" providerId="ADAL" clId="{6D1553B1-D518-4D17-867D-64FE1ECEAAF9}" dt="2024-09-19T10:40:09.550" v="800" actId="113"/>
            <ac:spMkLst>
              <pc:docMk/>
              <pc:sldMasterMk cId="184469655" sldId="2147483648"/>
              <pc:sldLayoutMk cId="1167301497" sldId="2147483654"/>
              <ac:spMk id="3" creationId="{3CB53AC0-256A-0579-6DA8-B9C44EF25796}"/>
            </ac:spMkLst>
          </pc:spChg>
          <pc:spChg chg="mod">
            <ac:chgData name="COSIMO IURLARO" userId="2a6fa950-09eb-419d-a877-0761a0a2255a" providerId="ADAL" clId="{6D1553B1-D518-4D17-867D-64FE1ECEAAF9}" dt="2024-09-19T10:40:09.550" v="800" actId="113"/>
            <ac:spMkLst>
              <pc:docMk/>
              <pc:sldMasterMk cId="184469655" sldId="2147483648"/>
              <pc:sldLayoutMk cId="1167301497" sldId="2147483654"/>
              <ac:spMk id="4" creationId="{BDD32735-FAFF-7A32-8D0B-7F4BED87F241}"/>
            </ac:spMkLst>
          </pc:spChg>
          <pc:spChg chg="mod">
            <ac:chgData name="COSIMO IURLARO" userId="2a6fa950-09eb-419d-a877-0761a0a2255a" providerId="ADAL" clId="{6D1553B1-D518-4D17-867D-64FE1ECEAAF9}" dt="2024-09-19T10:40:09.550" v="800" actId="113"/>
            <ac:spMkLst>
              <pc:docMk/>
              <pc:sldMasterMk cId="184469655" sldId="2147483648"/>
              <pc:sldLayoutMk cId="1167301497" sldId="2147483654"/>
              <ac:spMk id="5" creationId="{29D1FA9E-C15E-E31B-0ED8-192F7C9A70E2}"/>
            </ac:spMkLst>
          </pc:spChg>
          <pc:spChg chg="add mod ord">
            <ac:chgData name="COSIMO IURLARO" userId="2a6fa950-09eb-419d-a877-0761a0a2255a" providerId="ADAL" clId="{6D1553B1-D518-4D17-867D-64FE1ECEAAF9}" dt="2024-09-19T10:39:48.311" v="797" actId="167"/>
            <ac:spMkLst>
              <pc:docMk/>
              <pc:sldMasterMk cId="184469655" sldId="2147483648"/>
              <pc:sldLayoutMk cId="1167301497" sldId="2147483654"/>
              <ac:spMk id="6" creationId="{D9FADEBB-0BC9-89FF-09B1-52A2EA77C5A7}"/>
            </ac:spMkLst>
          </pc:spChg>
          <pc:picChg chg="add mod">
            <ac:chgData name="COSIMO IURLARO" userId="2a6fa950-09eb-419d-a877-0761a0a2255a" providerId="ADAL" clId="{6D1553B1-D518-4D17-867D-64FE1ECEAAF9}" dt="2024-09-19T13:35:23.802" v="935"/>
            <ac:picMkLst>
              <pc:docMk/>
              <pc:sldMasterMk cId="184469655" sldId="2147483648"/>
              <pc:sldLayoutMk cId="1167301497" sldId="2147483654"/>
              <ac:picMk id="8" creationId="{F419ECDA-D4D2-F407-9365-5A59BD1E2593}"/>
            </ac:picMkLst>
          </pc:picChg>
          <pc:cxnChg chg="add mod">
            <ac:chgData name="COSIMO IURLARO" userId="2a6fa950-09eb-419d-a877-0761a0a2255a" providerId="ADAL" clId="{6D1553B1-D518-4D17-867D-64FE1ECEAAF9}" dt="2024-09-19T13:35:37.840" v="966" actId="1035"/>
            <ac:cxnSpMkLst>
              <pc:docMk/>
              <pc:sldMasterMk cId="184469655" sldId="2147483648"/>
              <pc:sldLayoutMk cId="1167301497" sldId="2147483654"/>
              <ac:cxnSpMk id="7" creationId="{26A870CD-6E2E-C3B4-E142-8CCCCE16C848}"/>
            </ac:cxnSpMkLst>
          </pc:cxnChg>
        </pc:sldLayoutChg>
        <pc:sldLayoutChg chg="addSp modSp mod">
          <pc:chgData name="COSIMO IURLARO" userId="2a6fa950-09eb-419d-a877-0761a0a2255a" providerId="ADAL" clId="{6D1553B1-D518-4D17-867D-64FE1ECEAAF9}" dt="2024-09-19T10:37:52.114" v="781" actId="207"/>
          <pc:sldLayoutMkLst>
            <pc:docMk/>
            <pc:sldMasterMk cId="184469655" sldId="2147483648"/>
            <pc:sldLayoutMk cId="1931825347" sldId="2147483655"/>
          </pc:sldLayoutMkLst>
          <pc:spChg chg="mod">
            <ac:chgData name="COSIMO IURLARO" userId="2a6fa950-09eb-419d-a877-0761a0a2255a" providerId="ADAL" clId="{6D1553B1-D518-4D17-867D-64FE1ECEAAF9}" dt="2024-09-19T10:37:52.114" v="781" actId="207"/>
            <ac:spMkLst>
              <pc:docMk/>
              <pc:sldMasterMk cId="184469655" sldId="2147483648"/>
              <pc:sldLayoutMk cId="1931825347" sldId="2147483655"/>
              <ac:spMk id="2" creationId="{817BFC3D-063E-E92D-16B8-F4C38754D30A}"/>
            </ac:spMkLst>
          </pc:spChg>
          <pc:spChg chg="mod">
            <ac:chgData name="COSIMO IURLARO" userId="2a6fa950-09eb-419d-a877-0761a0a2255a" providerId="ADAL" clId="{6D1553B1-D518-4D17-867D-64FE1ECEAAF9}" dt="2024-09-19T10:37:52.114" v="781" actId="207"/>
            <ac:spMkLst>
              <pc:docMk/>
              <pc:sldMasterMk cId="184469655" sldId="2147483648"/>
              <pc:sldLayoutMk cId="1931825347" sldId="2147483655"/>
              <ac:spMk id="3" creationId="{98758AAF-5AB7-24D1-5F32-BE35DD257148}"/>
            </ac:spMkLst>
          </pc:spChg>
          <pc:spChg chg="mod">
            <ac:chgData name="COSIMO IURLARO" userId="2a6fa950-09eb-419d-a877-0761a0a2255a" providerId="ADAL" clId="{6D1553B1-D518-4D17-867D-64FE1ECEAAF9}" dt="2024-09-19T10:37:52.114" v="781" actId="207"/>
            <ac:spMkLst>
              <pc:docMk/>
              <pc:sldMasterMk cId="184469655" sldId="2147483648"/>
              <pc:sldLayoutMk cId="1931825347" sldId="2147483655"/>
              <ac:spMk id="4" creationId="{ED9BC167-CC17-C632-849F-1C755A460BB5}"/>
            </ac:spMkLst>
          </pc:spChg>
          <pc:spChg chg="add mod ord">
            <ac:chgData name="COSIMO IURLARO" userId="2a6fa950-09eb-419d-a877-0761a0a2255a" providerId="ADAL" clId="{6D1553B1-D518-4D17-867D-64FE1ECEAAF9}" dt="2024-09-19T10:37:39.814" v="778" actId="167"/>
            <ac:spMkLst>
              <pc:docMk/>
              <pc:sldMasterMk cId="184469655" sldId="2147483648"/>
              <pc:sldLayoutMk cId="1931825347" sldId="2147483655"/>
              <ac:spMk id="5" creationId="{5F604545-43E7-4951-D01D-4A5D97FF1E91}"/>
            </ac:spMkLst>
          </pc:spChg>
        </pc:sldLayoutChg>
        <pc:sldLayoutChg chg="addSp delSp modSp">
          <pc:chgData name="COSIMO IURLARO" userId="2a6fa950-09eb-419d-a877-0761a0a2255a" providerId="ADAL" clId="{6D1553B1-D518-4D17-867D-64FE1ECEAAF9}" dt="2024-09-19T10:33:48.863" v="752" actId="478"/>
          <pc:sldLayoutMkLst>
            <pc:docMk/>
            <pc:sldMasterMk cId="184469655" sldId="2147483648"/>
            <pc:sldLayoutMk cId="3862634153" sldId="2147483656"/>
          </pc:sldLayoutMkLst>
          <pc:spChg chg="add mod">
            <ac:chgData name="COSIMO IURLARO" userId="2a6fa950-09eb-419d-a877-0761a0a2255a" providerId="ADAL" clId="{6D1553B1-D518-4D17-867D-64FE1ECEAAF9}" dt="2024-09-19T09:14:40.802" v="174"/>
            <ac:spMkLst>
              <pc:docMk/>
              <pc:sldMasterMk cId="184469655" sldId="2147483648"/>
              <pc:sldLayoutMk cId="3862634153" sldId="2147483656"/>
              <ac:spMk id="8" creationId="{952F9BC1-3377-7776-F216-E0AA75435D5D}"/>
            </ac:spMkLst>
          </pc:spChg>
          <pc:picChg chg="add mod">
            <ac:chgData name="COSIMO IURLARO" userId="2a6fa950-09eb-419d-a877-0761a0a2255a" providerId="ADAL" clId="{6D1553B1-D518-4D17-867D-64FE1ECEAAF9}" dt="2024-09-19T09:14:40.802" v="174"/>
            <ac:picMkLst>
              <pc:docMk/>
              <pc:sldMasterMk cId="184469655" sldId="2147483648"/>
              <pc:sldLayoutMk cId="3862634153" sldId="2147483656"/>
              <ac:picMk id="9" creationId="{0AC1811F-AD37-E636-4718-4B049E394177}"/>
            </ac:picMkLst>
          </pc:picChg>
          <pc:picChg chg="add mod">
            <ac:chgData name="COSIMO IURLARO" userId="2a6fa950-09eb-419d-a877-0761a0a2255a" providerId="ADAL" clId="{6D1553B1-D518-4D17-867D-64FE1ECEAAF9}" dt="2024-09-19T09:14:40.802" v="174"/>
            <ac:picMkLst>
              <pc:docMk/>
              <pc:sldMasterMk cId="184469655" sldId="2147483648"/>
              <pc:sldLayoutMk cId="3862634153" sldId="2147483656"/>
              <ac:picMk id="10" creationId="{E0FBF900-E543-EFA8-8ACF-9CDD32B31218}"/>
            </ac:picMkLst>
          </pc:picChg>
          <pc:picChg chg="add del mod">
            <ac:chgData name="COSIMO IURLARO" userId="2a6fa950-09eb-419d-a877-0761a0a2255a" providerId="ADAL" clId="{6D1553B1-D518-4D17-867D-64FE1ECEAAF9}" dt="2024-09-19T10:33:48.863" v="752" actId="478"/>
            <ac:picMkLst>
              <pc:docMk/>
              <pc:sldMasterMk cId="184469655" sldId="2147483648"/>
              <pc:sldLayoutMk cId="3862634153" sldId="2147483656"/>
              <ac:picMk id="11" creationId="{41F4ACCE-CB37-57D1-5E73-96F5200758BD}"/>
            </ac:picMkLst>
          </pc:picChg>
          <pc:cxnChg chg="add mod">
            <ac:chgData name="COSIMO IURLARO" userId="2a6fa950-09eb-419d-a877-0761a0a2255a" providerId="ADAL" clId="{6D1553B1-D518-4D17-867D-64FE1ECEAAF9}" dt="2024-09-19T09:14:40.802" v="174"/>
            <ac:cxnSpMkLst>
              <pc:docMk/>
              <pc:sldMasterMk cId="184469655" sldId="2147483648"/>
              <pc:sldLayoutMk cId="3862634153" sldId="2147483656"/>
              <ac:cxnSpMk id="12" creationId="{18D13627-D276-D97D-6ABB-BF5454900AD9}"/>
            </ac:cxnSpMkLst>
          </pc:cxnChg>
        </pc:sldLayoutChg>
        <pc:sldLayoutChg chg="addSp delSp modSp">
          <pc:chgData name="COSIMO IURLARO" userId="2a6fa950-09eb-419d-a877-0761a0a2255a" providerId="ADAL" clId="{6D1553B1-D518-4D17-867D-64FE1ECEAAF9}" dt="2024-09-19T10:33:53.861" v="753" actId="478"/>
          <pc:sldLayoutMkLst>
            <pc:docMk/>
            <pc:sldMasterMk cId="184469655" sldId="2147483648"/>
            <pc:sldLayoutMk cId="860499270" sldId="2147483658"/>
          </pc:sldLayoutMkLst>
          <pc:spChg chg="add mod">
            <ac:chgData name="COSIMO IURLARO" userId="2a6fa950-09eb-419d-a877-0761a0a2255a" providerId="ADAL" clId="{6D1553B1-D518-4D17-867D-64FE1ECEAAF9}" dt="2024-09-19T09:14:44.356" v="175"/>
            <ac:spMkLst>
              <pc:docMk/>
              <pc:sldMasterMk cId="184469655" sldId="2147483648"/>
              <pc:sldLayoutMk cId="860499270" sldId="2147483658"/>
              <ac:spMk id="7" creationId="{2F068D9B-6452-D077-5E6F-45592A0E0105}"/>
            </ac:spMkLst>
          </pc:spChg>
          <pc:picChg chg="add mod">
            <ac:chgData name="COSIMO IURLARO" userId="2a6fa950-09eb-419d-a877-0761a0a2255a" providerId="ADAL" clId="{6D1553B1-D518-4D17-867D-64FE1ECEAAF9}" dt="2024-09-19T09:14:44.356" v="175"/>
            <ac:picMkLst>
              <pc:docMk/>
              <pc:sldMasterMk cId="184469655" sldId="2147483648"/>
              <pc:sldLayoutMk cId="860499270" sldId="2147483658"/>
              <ac:picMk id="8" creationId="{AC29C5E8-74DB-D3B5-6379-9DCE9CD16054}"/>
            </ac:picMkLst>
          </pc:picChg>
          <pc:picChg chg="add mod">
            <ac:chgData name="COSIMO IURLARO" userId="2a6fa950-09eb-419d-a877-0761a0a2255a" providerId="ADAL" clId="{6D1553B1-D518-4D17-867D-64FE1ECEAAF9}" dt="2024-09-19T09:14:44.356" v="175"/>
            <ac:picMkLst>
              <pc:docMk/>
              <pc:sldMasterMk cId="184469655" sldId="2147483648"/>
              <pc:sldLayoutMk cId="860499270" sldId="2147483658"/>
              <ac:picMk id="9" creationId="{7F775782-E178-E6E0-5BD6-B08FD28A59C2}"/>
            </ac:picMkLst>
          </pc:picChg>
          <pc:picChg chg="add del mod">
            <ac:chgData name="COSIMO IURLARO" userId="2a6fa950-09eb-419d-a877-0761a0a2255a" providerId="ADAL" clId="{6D1553B1-D518-4D17-867D-64FE1ECEAAF9}" dt="2024-09-19T10:33:53.861" v="753" actId="478"/>
            <ac:picMkLst>
              <pc:docMk/>
              <pc:sldMasterMk cId="184469655" sldId="2147483648"/>
              <pc:sldLayoutMk cId="860499270" sldId="2147483658"/>
              <ac:picMk id="10" creationId="{CE3621E0-3501-F306-ABD5-BBF2AB8D1FEE}"/>
            </ac:picMkLst>
          </pc:picChg>
          <pc:cxnChg chg="add mod">
            <ac:chgData name="COSIMO IURLARO" userId="2a6fa950-09eb-419d-a877-0761a0a2255a" providerId="ADAL" clId="{6D1553B1-D518-4D17-867D-64FE1ECEAAF9}" dt="2024-09-19T09:14:44.356" v="175"/>
            <ac:cxnSpMkLst>
              <pc:docMk/>
              <pc:sldMasterMk cId="184469655" sldId="2147483648"/>
              <pc:sldLayoutMk cId="860499270" sldId="2147483658"/>
              <ac:cxnSpMk id="11" creationId="{7FA97039-B0A7-DA1D-7DD0-A2887575229C}"/>
            </ac:cxnSpMkLst>
          </pc:cxnChg>
        </pc:sldLayoutChg>
      </pc:sldMasterChg>
    </pc:docChg>
  </pc:docChgLst>
  <pc:docChgLst>
    <pc:chgData name="COMETA ROBERTO" userId="e79670f6-16a9-4176-9e1b-b314b6d5732b" providerId="ADAL" clId="{1B0E66D8-9AA8-4147-B230-C14B98693472}"/>
    <pc:docChg chg="undo custSel addSld delSld modSld">
      <pc:chgData name="COMETA ROBERTO" userId="e79670f6-16a9-4176-9e1b-b314b6d5732b" providerId="ADAL" clId="{1B0E66D8-9AA8-4147-B230-C14B98693472}" dt="2024-09-17T09:38:09.211" v="140" actId="208"/>
      <pc:docMkLst>
        <pc:docMk/>
      </pc:docMkLst>
      <pc:sldChg chg="addSp delSp modSp new mod setBg">
        <pc:chgData name="COMETA ROBERTO" userId="e79670f6-16a9-4176-9e1b-b314b6d5732b" providerId="ADAL" clId="{1B0E66D8-9AA8-4147-B230-C14B98693472}" dt="2024-09-17T09:38:09.211" v="140" actId="208"/>
        <pc:sldMkLst>
          <pc:docMk/>
          <pc:sldMk cId="4229828074" sldId="256"/>
        </pc:sldMkLst>
        <pc:spChg chg="del">
          <ac:chgData name="COMETA ROBERTO" userId="e79670f6-16a9-4176-9e1b-b314b6d5732b" providerId="ADAL" clId="{1B0E66D8-9AA8-4147-B230-C14B98693472}" dt="2024-09-17T09:23:36.041" v="1" actId="478"/>
          <ac:spMkLst>
            <pc:docMk/>
            <pc:sldMk cId="4229828074" sldId="256"/>
            <ac:spMk id="2" creationId="{DFEFFA94-5F73-B062-45C4-7F4AFA020F52}"/>
          </ac:spMkLst>
        </pc:spChg>
        <pc:spChg chg="del">
          <ac:chgData name="COMETA ROBERTO" userId="e79670f6-16a9-4176-9e1b-b314b6d5732b" providerId="ADAL" clId="{1B0E66D8-9AA8-4147-B230-C14B98693472}" dt="2024-09-17T09:23:37.260" v="2" actId="478"/>
          <ac:spMkLst>
            <pc:docMk/>
            <pc:sldMk cId="4229828074" sldId="256"/>
            <ac:spMk id="3" creationId="{1F1FAD3F-0488-C4A6-7131-49E361F4C843}"/>
          </ac:spMkLst>
        </pc:spChg>
        <pc:spChg chg="add mod">
          <ac:chgData name="COMETA ROBERTO" userId="e79670f6-16a9-4176-9e1b-b314b6d5732b" providerId="ADAL" clId="{1B0E66D8-9AA8-4147-B230-C14B98693472}" dt="2024-09-17T09:24:15.056" v="3"/>
          <ac:spMkLst>
            <pc:docMk/>
            <pc:sldMk cId="4229828074" sldId="256"/>
            <ac:spMk id="5" creationId="{134C0A0D-B7D2-F6CF-3D7B-53DCD6AC9970}"/>
          </ac:spMkLst>
        </pc:spChg>
        <pc:spChg chg="add mod">
          <ac:chgData name="COMETA ROBERTO" userId="e79670f6-16a9-4176-9e1b-b314b6d5732b" providerId="ADAL" clId="{1B0E66D8-9AA8-4147-B230-C14B98693472}" dt="2024-09-17T09:24:15.056" v="3"/>
          <ac:spMkLst>
            <pc:docMk/>
            <pc:sldMk cId="4229828074" sldId="256"/>
            <ac:spMk id="8" creationId="{31840804-B529-C757-F638-E79BE1A870C5}"/>
          </ac:spMkLst>
        </pc:spChg>
        <pc:spChg chg="add mod">
          <ac:chgData name="COMETA ROBERTO" userId="e79670f6-16a9-4176-9e1b-b314b6d5732b" providerId="ADAL" clId="{1B0E66D8-9AA8-4147-B230-C14B98693472}" dt="2024-09-17T09:24:15.056" v="3"/>
          <ac:spMkLst>
            <pc:docMk/>
            <pc:sldMk cId="4229828074" sldId="256"/>
            <ac:spMk id="9" creationId="{2F06F97D-5992-C3CF-23BB-EF478F34711D}"/>
          </ac:spMkLst>
        </pc:spChg>
        <pc:spChg chg="add mod">
          <ac:chgData name="COMETA ROBERTO" userId="e79670f6-16a9-4176-9e1b-b314b6d5732b" providerId="ADAL" clId="{1B0E66D8-9AA8-4147-B230-C14B98693472}" dt="2024-09-17T09:24:15.056" v="3"/>
          <ac:spMkLst>
            <pc:docMk/>
            <pc:sldMk cId="4229828074" sldId="256"/>
            <ac:spMk id="11" creationId="{C40805C1-7E3D-0035-4825-64859F87011C}"/>
          </ac:spMkLst>
        </pc:spChg>
        <pc:spChg chg="add mod">
          <ac:chgData name="COMETA ROBERTO" userId="e79670f6-16a9-4176-9e1b-b314b6d5732b" providerId="ADAL" clId="{1B0E66D8-9AA8-4147-B230-C14B98693472}" dt="2024-09-17T09:24:15.056" v="3"/>
          <ac:spMkLst>
            <pc:docMk/>
            <pc:sldMk cId="4229828074" sldId="256"/>
            <ac:spMk id="12" creationId="{136248FF-A137-AA52-F9A3-737DC16DEF8B}"/>
          </ac:spMkLst>
        </pc:spChg>
        <pc:spChg chg="add mod">
          <ac:chgData name="COMETA ROBERTO" userId="e79670f6-16a9-4176-9e1b-b314b6d5732b" providerId="ADAL" clId="{1B0E66D8-9AA8-4147-B230-C14B98693472}" dt="2024-09-17T09:24:15.056" v="3"/>
          <ac:spMkLst>
            <pc:docMk/>
            <pc:sldMk cId="4229828074" sldId="256"/>
            <ac:spMk id="13" creationId="{710654AF-4A89-CCB4-6F5A-24DEF14B0AA9}"/>
          </ac:spMkLst>
        </pc:spChg>
        <pc:spChg chg="add mod">
          <ac:chgData name="COMETA ROBERTO" userId="e79670f6-16a9-4176-9e1b-b314b6d5732b" providerId="ADAL" clId="{1B0E66D8-9AA8-4147-B230-C14B98693472}" dt="2024-09-17T09:25:03.634" v="4"/>
          <ac:spMkLst>
            <pc:docMk/>
            <pc:sldMk cId="4229828074" sldId="256"/>
            <ac:spMk id="17" creationId="{0F592392-CDA0-8F64-7A9D-3BA3FED1319A}"/>
          </ac:spMkLst>
        </pc:spChg>
        <pc:spChg chg="add mod">
          <ac:chgData name="COMETA ROBERTO" userId="e79670f6-16a9-4176-9e1b-b314b6d5732b" providerId="ADAL" clId="{1B0E66D8-9AA8-4147-B230-C14B98693472}" dt="2024-09-17T09:25:03.634" v="4"/>
          <ac:spMkLst>
            <pc:docMk/>
            <pc:sldMk cId="4229828074" sldId="256"/>
            <ac:spMk id="20" creationId="{3A7BFC20-665D-0AEF-36AF-42C997BBD875}"/>
          </ac:spMkLst>
        </pc:spChg>
        <pc:spChg chg="add mod">
          <ac:chgData name="COMETA ROBERTO" userId="e79670f6-16a9-4176-9e1b-b314b6d5732b" providerId="ADAL" clId="{1B0E66D8-9AA8-4147-B230-C14B98693472}" dt="2024-09-17T09:25:03.634" v="4"/>
          <ac:spMkLst>
            <pc:docMk/>
            <pc:sldMk cId="4229828074" sldId="256"/>
            <ac:spMk id="21" creationId="{46D4E246-396D-3F4D-F15C-468B0860A857}"/>
          </ac:spMkLst>
        </pc:spChg>
        <pc:spChg chg="add mod">
          <ac:chgData name="COMETA ROBERTO" userId="e79670f6-16a9-4176-9e1b-b314b6d5732b" providerId="ADAL" clId="{1B0E66D8-9AA8-4147-B230-C14B98693472}" dt="2024-09-17T09:34:57.192" v="139" actId="208"/>
          <ac:spMkLst>
            <pc:docMk/>
            <pc:sldMk cId="4229828074" sldId="256"/>
            <ac:spMk id="23" creationId="{D249E61D-B7E6-78F9-A3F0-277FE4E24154}"/>
          </ac:spMkLst>
        </pc:spChg>
        <pc:spChg chg="add mod">
          <ac:chgData name="COMETA ROBERTO" userId="e79670f6-16a9-4176-9e1b-b314b6d5732b" providerId="ADAL" clId="{1B0E66D8-9AA8-4147-B230-C14B98693472}" dt="2024-09-17T09:38:09.211" v="140" actId="208"/>
          <ac:spMkLst>
            <pc:docMk/>
            <pc:sldMk cId="4229828074" sldId="256"/>
            <ac:spMk id="24" creationId="{A8982393-E1BC-8378-4987-9DC1D1433D28}"/>
          </ac:spMkLst>
        </pc:spChg>
        <pc:spChg chg="add mod">
          <ac:chgData name="COMETA ROBERTO" userId="e79670f6-16a9-4176-9e1b-b314b6d5732b" providerId="ADAL" clId="{1B0E66D8-9AA8-4147-B230-C14B98693472}" dt="2024-09-17T09:25:03.634" v="4"/>
          <ac:spMkLst>
            <pc:docMk/>
            <pc:sldMk cId="4229828074" sldId="256"/>
            <ac:spMk id="25" creationId="{61C04599-27D6-7F76-3B40-9E6273802F24}"/>
          </ac:spMkLst>
        </pc:spChg>
        <pc:picChg chg="add mod">
          <ac:chgData name="COMETA ROBERTO" userId="e79670f6-16a9-4176-9e1b-b314b6d5732b" providerId="ADAL" clId="{1B0E66D8-9AA8-4147-B230-C14B98693472}" dt="2024-09-17T09:24:15.056" v="3"/>
          <ac:picMkLst>
            <pc:docMk/>
            <pc:sldMk cId="4229828074" sldId="256"/>
            <ac:picMk id="4" creationId="{6B3C2AE6-7166-48E3-BFC2-7AD66AF0885C}"/>
          </ac:picMkLst>
        </pc:picChg>
        <pc:picChg chg="add mod">
          <ac:chgData name="COMETA ROBERTO" userId="e79670f6-16a9-4176-9e1b-b314b6d5732b" providerId="ADAL" clId="{1B0E66D8-9AA8-4147-B230-C14B98693472}" dt="2024-09-17T09:24:15.056" v="3"/>
          <ac:picMkLst>
            <pc:docMk/>
            <pc:sldMk cId="4229828074" sldId="256"/>
            <ac:picMk id="6" creationId="{7498ED41-30D1-FDC6-CDED-EB3B4B3CB863}"/>
          </ac:picMkLst>
        </pc:picChg>
        <pc:picChg chg="add mod">
          <ac:chgData name="COMETA ROBERTO" userId="e79670f6-16a9-4176-9e1b-b314b6d5732b" providerId="ADAL" clId="{1B0E66D8-9AA8-4147-B230-C14B98693472}" dt="2024-09-17T09:24:15.056" v="3"/>
          <ac:picMkLst>
            <pc:docMk/>
            <pc:sldMk cId="4229828074" sldId="256"/>
            <ac:picMk id="7" creationId="{4694A664-0DD5-774F-1BCC-1208DC4A7AE4}"/>
          </ac:picMkLst>
        </pc:picChg>
        <pc:picChg chg="add mod">
          <ac:chgData name="COMETA ROBERTO" userId="e79670f6-16a9-4176-9e1b-b314b6d5732b" providerId="ADAL" clId="{1B0E66D8-9AA8-4147-B230-C14B98693472}" dt="2024-09-17T09:24:15.056" v="3"/>
          <ac:picMkLst>
            <pc:docMk/>
            <pc:sldMk cId="4229828074" sldId="256"/>
            <ac:picMk id="10" creationId="{B5284597-3E9A-C322-4BAF-2CF5A3C1CBCF}"/>
          </ac:picMkLst>
        </pc:picChg>
        <pc:picChg chg="add mod">
          <ac:chgData name="COMETA ROBERTO" userId="e79670f6-16a9-4176-9e1b-b314b6d5732b" providerId="ADAL" clId="{1B0E66D8-9AA8-4147-B230-C14B98693472}" dt="2024-09-17T09:24:15.056" v="3"/>
          <ac:picMkLst>
            <pc:docMk/>
            <pc:sldMk cId="4229828074" sldId="256"/>
            <ac:picMk id="14" creationId="{D3F21C3A-5CA7-C5A2-682B-8C8FD37656C3}"/>
          </ac:picMkLst>
        </pc:picChg>
        <pc:picChg chg="add mod">
          <ac:chgData name="COMETA ROBERTO" userId="e79670f6-16a9-4176-9e1b-b314b6d5732b" providerId="ADAL" clId="{1B0E66D8-9AA8-4147-B230-C14B98693472}" dt="2024-09-17T09:24:15.056" v="3"/>
          <ac:picMkLst>
            <pc:docMk/>
            <pc:sldMk cId="4229828074" sldId="256"/>
            <ac:picMk id="15" creationId="{64A27093-50C8-F0C4-110E-A4FCE2121A4F}"/>
          </ac:picMkLst>
        </pc:picChg>
        <pc:picChg chg="add mod modCrop">
          <ac:chgData name="COMETA ROBERTO" userId="e79670f6-16a9-4176-9e1b-b314b6d5732b" providerId="ADAL" clId="{1B0E66D8-9AA8-4147-B230-C14B98693472}" dt="2024-09-17T09:26:11.875" v="29" actId="18131"/>
          <ac:picMkLst>
            <pc:docMk/>
            <pc:sldMk cId="4229828074" sldId="256"/>
            <ac:picMk id="16" creationId="{E287ACE6-F0CF-C378-DF33-C1672717D81D}"/>
          </ac:picMkLst>
        </pc:picChg>
        <pc:picChg chg="add mod">
          <ac:chgData name="COMETA ROBERTO" userId="e79670f6-16a9-4176-9e1b-b314b6d5732b" providerId="ADAL" clId="{1B0E66D8-9AA8-4147-B230-C14B98693472}" dt="2024-09-17T09:25:03.634" v="4"/>
          <ac:picMkLst>
            <pc:docMk/>
            <pc:sldMk cId="4229828074" sldId="256"/>
            <ac:picMk id="18" creationId="{F5BD77A7-5E4C-961B-E682-EA5C3659AF82}"/>
          </ac:picMkLst>
        </pc:picChg>
        <pc:picChg chg="add mod">
          <ac:chgData name="COMETA ROBERTO" userId="e79670f6-16a9-4176-9e1b-b314b6d5732b" providerId="ADAL" clId="{1B0E66D8-9AA8-4147-B230-C14B98693472}" dt="2024-09-17T09:25:03.634" v="4"/>
          <ac:picMkLst>
            <pc:docMk/>
            <pc:sldMk cId="4229828074" sldId="256"/>
            <ac:picMk id="19" creationId="{D08AA50F-A3A5-B9DB-C350-A5E4EA51124A}"/>
          </ac:picMkLst>
        </pc:picChg>
        <pc:picChg chg="add mod">
          <ac:chgData name="COMETA ROBERTO" userId="e79670f6-16a9-4176-9e1b-b314b6d5732b" providerId="ADAL" clId="{1B0E66D8-9AA8-4147-B230-C14B98693472}" dt="2024-09-17T09:25:03.634" v="4"/>
          <ac:picMkLst>
            <pc:docMk/>
            <pc:sldMk cId="4229828074" sldId="256"/>
            <ac:picMk id="22" creationId="{F8406F29-09E0-C39A-478E-BE0A9DF6FBBF}"/>
          </ac:picMkLst>
        </pc:picChg>
        <pc:picChg chg="add mod">
          <ac:chgData name="COMETA ROBERTO" userId="e79670f6-16a9-4176-9e1b-b314b6d5732b" providerId="ADAL" clId="{1B0E66D8-9AA8-4147-B230-C14B98693472}" dt="2024-09-17T09:25:03.634" v="4"/>
          <ac:picMkLst>
            <pc:docMk/>
            <pc:sldMk cId="4229828074" sldId="256"/>
            <ac:picMk id="26" creationId="{749A83C3-C90B-7F3A-0369-B43A12C73183}"/>
          </ac:picMkLst>
        </pc:picChg>
        <pc:picChg chg="add mod">
          <ac:chgData name="COMETA ROBERTO" userId="e79670f6-16a9-4176-9e1b-b314b6d5732b" providerId="ADAL" clId="{1B0E66D8-9AA8-4147-B230-C14B98693472}" dt="2024-09-17T09:25:03.634" v="4"/>
          <ac:picMkLst>
            <pc:docMk/>
            <pc:sldMk cId="4229828074" sldId="256"/>
            <ac:picMk id="27" creationId="{67D70E9F-B10D-906C-8A4F-6351865FC0D0}"/>
          </ac:picMkLst>
        </pc:picChg>
      </pc:sldChg>
      <pc:sldChg chg="addSp delSp modSp new mod">
        <pc:chgData name="COMETA ROBERTO" userId="e79670f6-16a9-4176-9e1b-b314b6d5732b" providerId="ADAL" clId="{1B0E66D8-9AA8-4147-B230-C14B98693472}" dt="2024-09-17T09:29:13.190" v="46"/>
        <pc:sldMkLst>
          <pc:docMk/>
          <pc:sldMk cId="1471035847" sldId="257"/>
        </pc:sldMkLst>
        <pc:spChg chg="del">
          <ac:chgData name="COMETA ROBERTO" userId="e79670f6-16a9-4176-9e1b-b314b6d5732b" providerId="ADAL" clId="{1B0E66D8-9AA8-4147-B230-C14B98693472}" dt="2024-09-17T09:26:43.795" v="31" actId="478"/>
          <ac:spMkLst>
            <pc:docMk/>
            <pc:sldMk cId="1471035847" sldId="257"/>
            <ac:spMk id="2" creationId="{61ACD863-FFC0-D740-51D3-418765750EF0}"/>
          </ac:spMkLst>
        </pc:spChg>
        <pc:spChg chg="del">
          <ac:chgData name="COMETA ROBERTO" userId="e79670f6-16a9-4176-9e1b-b314b6d5732b" providerId="ADAL" clId="{1B0E66D8-9AA8-4147-B230-C14B98693472}" dt="2024-09-17T09:26:45.088" v="32" actId="478"/>
          <ac:spMkLst>
            <pc:docMk/>
            <pc:sldMk cId="1471035847" sldId="257"/>
            <ac:spMk id="3" creationId="{2DEFCEA7-CABD-809A-59BA-1FA47DAB6603}"/>
          </ac:spMkLst>
        </pc:spChg>
        <pc:spChg chg="add del mod">
          <ac:chgData name="COMETA ROBERTO" userId="e79670f6-16a9-4176-9e1b-b314b6d5732b" providerId="ADAL" clId="{1B0E66D8-9AA8-4147-B230-C14B98693472}" dt="2024-09-17T09:28:02.890" v="38" actId="478"/>
          <ac:spMkLst>
            <pc:docMk/>
            <pc:sldMk cId="1471035847" sldId="257"/>
            <ac:spMk id="6" creationId="{9FC55D65-54A3-5905-0B7B-08E11ADCE6B4}"/>
          </ac:spMkLst>
        </pc:spChg>
        <pc:spChg chg="add mod">
          <ac:chgData name="COMETA ROBERTO" userId="e79670f6-16a9-4176-9e1b-b314b6d5732b" providerId="ADAL" clId="{1B0E66D8-9AA8-4147-B230-C14B98693472}" dt="2024-09-17T09:27:08.419" v="33"/>
          <ac:spMkLst>
            <pc:docMk/>
            <pc:sldMk cId="1471035847" sldId="257"/>
            <ac:spMk id="7" creationId="{BC1ABF17-83A9-2CE0-60B6-6A6B2E0E1C05}"/>
          </ac:spMkLst>
        </pc:spChg>
        <pc:spChg chg="add mod">
          <ac:chgData name="COMETA ROBERTO" userId="e79670f6-16a9-4176-9e1b-b314b6d5732b" providerId="ADAL" clId="{1B0E66D8-9AA8-4147-B230-C14B98693472}" dt="2024-09-17T09:27:08.419" v="33"/>
          <ac:spMkLst>
            <pc:docMk/>
            <pc:sldMk cId="1471035847" sldId="257"/>
            <ac:spMk id="8" creationId="{2F6BD2A0-C23D-6F23-311C-C3B000132B7E}"/>
          </ac:spMkLst>
        </pc:spChg>
        <pc:spChg chg="add mod">
          <ac:chgData name="COMETA ROBERTO" userId="e79670f6-16a9-4176-9e1b-b314b6d5732b" providerId="ADAL" clId="{1B0E66D8-9AA8-4147-B230-C14B98693472}" dt="2024-09-17T09:27:08.419" v="33"/>
          <ac:spMkLst>
            <pc:docMk/>
            <pc:sldMk cId="1471035847" sldId="257"/>
            <ac:spMk id="9" creationId="{35B9EF13-2E7B-C6C9-7177-39F554E72682}"/>
          </ac:spMkLst>
        </pc:spChg>
        <pc:spChg chg="add mod">
          <ac:chgData name="COMETA ROBERTO" userId="e79670f6-16a9-4176-9e1b-b314b6d5732b" providerId="ADAL" clId="{1B0E66D8-9AA8-4147-B230-C14B98693472}" dt="2024-09-17T09:27:43.142" v="36" actId="14100"/>
          <ac:spMkLst>
            <pc:docMk/>
            <pc:sldMk cId="1471035847" sldId="257"/>
            <ac:spMk id="12" creationId="{2DE33BD1-83D3-D951-66AD-11D94EA033F6}"/>
          </ac:spMkLst>
        </pc:spChg>
        <pc:spChg chg="add mod">
          <ac:chgData name="COMETA ROBERTO" userId="e79670f6-16a9-4176-9e1b-b314b6d5732b" providerId="ADAL" clId="{1B0E66D8-9AA8-4147-B230-C14B98693472}" dt="2024-09-17T09:28:22.796" v="41" actId="207"/>
          <ac:spMkLst>
            <pc:docMk/>
            <pc:sldMk cId="1471035847" sldId="257"/>
            <ac:spMk id="13" creationId="{107CA8D7-9D85-2B16-6434-68922B77D99E}"/>
          </ac:spMkLst>
        </pc:spChg>
        <pc:spChg chg="mod">
          <ac:chgData name="COMETA ROBERTO" userId="e79670f6-16a9-4176-9e1b-b314b6d5732b" providerId="ADAL" clId="{1B0E66D8-9AA8-4147-B230-C14B98693472}" dt="2024-09-17T09:29:13.190" v="46"/>
          <ac:spMkLst>
            <pc:docMk/>
            <pc:sldMk cId="1471035847" sldId="257"/>
            <ac:spMk id="16" creationId="{16A97507-75ED-D3EF-200A-3BBEB8F791E5}"/>
          </ac:spMkLst>
        </pc:spChg>
        <pc:spChg chg="mod">
          <ac:chgData name="COMETA ROBERTO" userId="e79670f6-16a9-4176-9e1b-b314b6d5732b" providerId="ADAL" clId="{1B0E66D8-9AA8-4147-B230-C14B98693472}" dt="2024-09-17T09:29:13.190" v="46"/>
          <ac:spMkLst>
            <pc:docMk/>
            <pc:sldMk cId="1471035847" sldId="257"/>
            <ac:spMk id="17" creationId="{4C29641B-B303-B645-7174-B4E974241DC9}"/>
          </ac:spMkLst>
        </pc:spChg>
        <pc:spChg chg="mod">
          <ac:chgData name="COMETA ROBERTO" userId="e79670f6-16a9-4176-9e1b-b314b6d5732b" providerId="ADAL" clId="{1B0E66D8-9AA8-4147-B230-C14B98693472}" dt="2024-09-17T09:29:13.190" v="46"/>
          <ac:spMkLst>
            <pc:docMk/>
            <pc:sldMk cId="1471035847" sldId="257"/>
            <ac:spMk id="18" creationId="{A24D34E7-C191-502C-F6FE-BBA918E38080}"/>
          </ac:spMkLst>
        </pc:spChg>
        <pc:spChg chg="mod">
          <ac:chgData name="COMETA ROBERTO" userId="e79670f6-16a9-4176-9e1b-b314b6d5732b" providerId="ADAL" clId="{1B0E66D8-9AA8-4147-B230-C14B98693472}" dt="2024-09-17T09:29:13.190" v="46"/>
          <ac:spMkLst>
            <pc:docMk/>
            <pc:sldMk cId="1471035847" sldId="257"/>
            <ac:spMk id="19" creationId="{040AB1B9-4603-A1AB-7362-4CE621F908A8}"/>
          </ac:spMkLst>
        </pc:spChg>
        <pc:picChg chg="add mod">
          <ac:chgData name="COMETA ROBERTO" userId="e79670f6-16a9-4176-9e1b-b314b6d5732b" providerId="ADAL" clId="{1B0E66D8-9AA8-4147-B230-C14B98693472}" dt="2024-09-17T09:27:08.419" v="33"/>
          <ac:picMkLst>
            <pc:docMk/>
            <pc:sldMk cId="1471035847" sldId="257"/>
            <ac:picMk id="4" creationId="{2A25C7BC-6016-EFEB-E55E-4D350283FB33}"/>
          </ac:picMkLst>
        </pc:picChg>
        <pc:picChg chg="add mod ord">
          <ac:chgData name="COMETA ROBERTO" userId="e79670f6-16a9-4176-9e1b-b314b6d5732b" providerId="ADAL" clId="{1B0E66D8-9AA8-4147-B230-C14B98693472}" dt="2024-09-17T09:28:48.903" v="45" actId="167"/>
          <ac:picMkLst>
            <pc:docMk/>
            <pc:sldMk cId="1471035847" sldId="257"/>
            <ac:picMk id="5" creationId="{02B6982F-103D-2B33-0497-4069960477DA}"/>
          </ac:picMkLst>
        </pc:picChg>
        <pc:picChg chg="add del mod">
          <ac:chgData name="COMETA ROBERTO" userId="e79670f6-16a9-4176-9e1b-b314b6d5732b" providerId="ADAL" clId="{1B0E66D8-9AA8-4147-B230-C14B98693472}" dt="2024-09-17T09:28:00.294" v="37" actId="478"/>
          <ac:picMkLst>
            <pc:docMk/>
            <pc:sldMk cId="1471035847" sldId="257"/>
            <ac:picMk id="10" creationId="{D4B99778-A96D-2A62-C328-E3A2D451E969}"/>
          </ac:picMkLst>
        </pc:picChg>
        <pc:picChg chg="add mod">
          <ac:chgData name="COMETA ROBERTO" userId="e79670f6-16a9-4176-9e1b-b314b6d5732b" providerId="ADAL" clId="{1B0E66D8-9AA8-4147-B230-C14B98693472}" dt="2024-09-17T09:27:08.419" v="33"/>
          <ac:picMkLst>
            <pc:docMk/>
            <pc:sldMk cId="1471035847" sldId="257"/>
            <ac:picMk id="11" creationId="{9A1A6156-527A-AA21-374B-79BABC31AB38}"/>
          </ac:picMkLst>
        </pc:picChg>
        <pc:picChg chg="add mod ord">
          <ac:chgData name="COMETA ROBERTO" userId="e79670f6-16a9-4176-9e1b-b314b6d5732b" providerId="ADAL" clId="{1B0E66D8-9AA8-4147-B230-C14B98693472}" dt="2024-09-17T09:28:39.401" v="43" actId="167"/>
          <ac:picMkLst>
            <pc:docMk/>
            <pc:sldMk cId="1471035847" sldId="257"/>
            <ac:picMk id="14" creationId="{91F512FD-A6A5-D2BA-5C4A-AE7E378C2FAE}"/>
          </ac:picMkLst>
        </pc:picChg>
      </pc:sldChg>
      <pc:sldChg chg="delSp modSp add mod">
        <pc:chgData name="COMETA ROBERTO" userId="e79670f6-16a9-4176-9e1b-b314b6d5732b" providerId="ADAL" clId="{1B0E66D8-9AA8-4147-B230-C14B98693472}" dt="2024-09-17T09:29:50.800" v="73" actId="478"/>
        <pc:sldMkLst>
          <pc:docMk/>
          <pc:sldMk cId="3187489115" sldId="258"/>
        </pc:sldMkLst>
        <pc:spChg chg="mod">
          <ac:chgData name="COMETA ROBERTO" userId="e79670f6-16a9-4176-9e1b-b314b6d5732b" providerId="ADAL" clId="{1B0E66D8-9AA8-4147-B230-C14B98693472}" dt="2024-09-17T09:29:46.384" v="72" actId="20577"/>
          <ac:spMkLst>
            <pc:docMk/>
            <pc:sldMk cId="3187489115" sldId="258"/>
            <ac:spMk id="13" creationId="{107CA8D7-9D85-2B16-6434-68922B77D99E}"/>
          </ac:spMkLst>
        </pc:spChg>
        <pc:picChg chg="del">
          <ac:chgData name="COMETA ROBERTO" userId="e79670f6-16a9-4176-9e1b-b314b6d5732b" providerId="ADAL" clId="{1B0E66D8-9AA8-4147-B230-C14B98693472}" dt="2024-09-17T09:29:50.800" v="73" actId="478"/>
          <ac:picMkLst>
            <pc:docMk/>
            <pc:sldMk cId="3187489115" sldId="258"/>
            <ac:picMk id="4" creationId="{2A25C7BC-6016-EFEB-E55E-4D350283FB33}"/>
          </ac:picMkLst>
        </pc:picChg>
      </pc:sldChg>
      <pc:sldChg chg="addSp delSp modSp add mod">
        <pc:chgData name="COMETA ROBERTO" userId="e79670f6-16a9-4176-9e1b-b314b6d5732b" providerId="ADAL" clId="{1B0E66D8-9AA8-4147-B230-C14B98693472}" dt="2024-09-17T09:30:46.687" v="88" actId="22"/>
        <pc:sldMkLst>
          <pc:docMk/>
          <pc:sldMk cId="40574130" sldId="259"/>
        </pc:sldMkLst>
        <pc:spChg chg="add del">
          <ac:chgData name="COMETA ROBERTO" userId="e79670f6-16a9-4176-9e1b-b314b6d5732b" providerId="ADAL" clId="{1B0E66D8-9AA8-4147-B230-C14B98693472}" dt="2024-09-17T09:30:46.687" v="88" actId="22"/>
          <ac:spMkLst>
            <pc:docMk/>
            <pc:sldMk cId="40574130" sldId="259"/>
            <ac:spMk id="3" creationId="{5382844C-8681-D702-DEF7-D50F9C79AC35}"/>
          </ac:spMkLst>
        </pc:spChg>
        <pc:spChg chg="mod">
          <ac:chgData name="COMETA ROBERTO" userId="e79670f6-16a9-4176-9e1b-b314b6d5732b" providerId="ADAL" clId="{1B0E66D8-9AA8-4147-B230-C14B98693472}" dt="2024-09-17T09:30:30.131" v="85"/>
          <ac:spMkLst>
            <pc:docMk/>
            <pc:sldMk cId="40574130" sldId="259"/>
            <ac:spMk id="12" creationId="{2DE33BD1-83D3-D951-66AD-11D94EA033F6}"/>
          </ac:spMkLst>
        </pc:spChg>
        <pc:spChg chg="mod">
          <ac:chgData name="COMETA ROBERTO" userId="e79670f6-16a9-4176-9e1b-b314b6d5732b" providerId="ADAL" clId="{1B0E66D8-9AA8-4147-B230-C14B98693472}" dt="2024-09-17T09:30:21.253" v="84" actId="20577"/>
          <ac:spMkLst>
            <pc:docMk/>
            <pc:sldMk cId="40574130" sldId="259"/>
            <ac:spMk id="13" creationId="{107CA8D7-9D85-2B16-6434-68922B77D99E}"/>
          </ac:spMkLst>
        </pc:spChg>
        <pc:picChg chg="del">
          <ac:chgData name="COMETA ROBERTO" userId="e79670f6-16a9-4176-9e1b-b314b6d5732b" providerId="ADAL" clId="{1B0E66D8-9AA8-4147-B230-C14B98693472}" dt="2024-09-17T09:30:36.911" v="86" actId="478"/>
          <ac:picMkLst>
            <pc:docMk/>
            <pc:sldMk cId="40574130" sldId="259"/>
            <ac:picMk id="4" creationId="{2A25C7BC-6016-EFEB-E55E-4D350283FB33}"/>
          </ac:picMkLst>
        </pc:picChg>
      </pc:sldChg>
      <pc:sldChg chg="addSp delSp modSp add mod">
        <pc:chgData name="COMETA ROBERTO" userId="e79670f6-16a9-4176-9e1b-b314b6d5732b" providerId="ADAL" clId="{1B0E66D8-9AA8-4147-B230-C14B98693472}" dt="2024-09-17T09:32:08.028" v="129" actId="22"/>
        <pc:sldMkLst>
          <pc:docMk/>
          <pc:sldMk cId="1307787052" sldId="260"/>
        </pc:sldMkLst>
        <pc:spChg chg="add del">
          <ac:chgData name="COMETA ROBERTO" userId="e79670f6-16a9-4176-9e1b-b314b6d5732b" providerId="ADAL" clId="{1B0E66D8-9AA8-4147-B230-C14B98693472}" dt="2024-09-17T09:32:04.845" v="127" actId="22"/>
          <ac:spMkLst>
            <pc:docMk/>
            <pc:sldMk cId="1307787052" sldId="260"/>
            <ac:spMk id="3" creationId="{D0ED3907-F3AB-FB5A-1AC8-09EF7D54AEAC}"/>
          </ac:spMkLst>
        </pc:spChg>
        <pc:spChg chg="add del">
          <ac:chgData name="COMETA ROBERTO" userId="e79670f6-16a9-4176-9e1b-b314b6d5732b" providerId="ADAL" clId="{1B0E66D8-9AA8-4147-B230-C14B98693472}" dt="2024-09-17T09:32:08.028" v="129" actId="22"/>
          <ac:spMkLst>
            <pc:docMk/>
            <pc:sldMk cId="1307787052" sldId="260"/>
            <ac:spMk id="10" creationId="{35274343-D4C5-4F1E-D9D2-2680846D1CBB}"/>
          </ac:spMkLst>
        </pc:spChg>
        <pc:spChg chg="mod">
          <ac:chgData name="COMETA ROBERTO" userId="e79670f6-16a9-4176-9e1b-b314b6d5732b" providerId="ADAL" clId="{1B0E66D8-9AA8-4147-B230-C14B98693472}" dt="2024-09-17T09:31:24.212" v="123"/>
          <ac:spMkLst>
            <pc:docMk/>
            <pc:sldMk cId="1307787052" sldId="260"/>
            <ac:spMk id="12" creationId="{2DE33BD1-83D3-D951-66AD-11D94EA033F6}"/>
          </ac:spMkLst>
        </pc:spChg>
        <pc:spChg chg="mod">
          <ac:chgData name="COMETA ROBERTO" userId="e79670f6-16a9-4176-9e1b-b314b6d5732b" providerId="ADAL" clId="{1B0E66D8-9AA8-4147-B230-C14B98693472}" dt="2024-09-17T09:31:13.378" v="122" actId="20577"/>
          <ac:spMkLst>
            <pc:docMk/>
            <pc:sldMk cId="1307787052" sldId="260"/>
            <ac:spMk id="13" creationId="{107CA8D7-9D85-2B16-6434-68922B77D99E}"/>
          </ac:spMkLst>
        </pc:spChg>
      </pc:sldChg>
      <pc:sldChg chg="add del">
        <pc:chgData name="COMETA ROBERTO" userId="e79670f6-16a9-4176-9e1b-b314b6d5732b" providerId="ADAL" clId="{1B0E66D8-9AA8-4147-B230-C14B98693472}" dt="2024-09-17T09:31:41.465" v="124" actId="47"/>
        <pc:sldMkLst>
          <pc:docMk/>
          <pc:sldMk cId="2847881669" sldId="261"/>
        </pc:sldMkLst>
      </pc:sldChg>
      <pc:sldChg chg="add del">
        <pc:chgData name="COMETA ROBERTO" userId="e79670f6-16a9-4176-9e1b-b314b6d5732b" providerId="ADAL" clId="{1B0E66D8-9AA8-4147-B230-C14B98693472}" dt="2024-09-17T09:32:36.239" v="131" actId="47"/>
        <pc:sldMkLst>
          <pc:docMk/>
          <pc:sldMk cId="1069931555" sldId="262"/>
        </pc:sldMkLst>
      </pc:sldChg>
      <pc:sldChg chg="modSp add mod">
        <pc:chgData name="COMETA ROBERTO" userId="e79670f6-16a9-4176-9e1b-b314b6d5732b" providerId="ADAL" clId="{1B0E66D8-9AA8-4147-B230-C14B98693472}" dt="2024-09-17T09:31:00.221" v="111" actId="20577"/>
        <pc:sldMkLst>
          <pc:docMk/>
          <pc:sldMk cId="3523836847" sldId="263"/>
        </pc:sldMkLst>
        <pc:spChg chg="mod">
          <ac:chgData name="COMETA ROBERTO" userId="e79670f6-16a9-4176-9e1b-b314b6d5732b" providerId="ADAL" clId="{1B0E66D8-9AA8-4147-B230-C14B98693472}" dt="2024-09-17T09:31:00.221" v="111" actId="20577"/>
          <ac:spMkLst>
            <pc:docMk/>
            <pc:sldMk cId="3523836847" sldId="263"/>
            <ac:spMk id="13" creationId="{107CA8D7-9D85-2B16-6434-68922B77D99E}"/>
          </ac:spMkLst>
        </pc:spChg>
      </pc:sldChg>
      <pc:sldChg chg="addSp delSp modSp add mod setBg">
        <pc:chgData name="COMETA ROBERTO" userId="e79670f6-16a9-4176-9e1b-b314b6d5732b" providerId="ADAL" clId="{1B0E66D8-9AA8-4147-B230-C14B98693472}" dt="2024-09-17T09:33:20.730" v="137"/>
        <pc:sldMkLst>
          <pc:docMk/>
          <pc:sldMk cId="1892993903" sldId="264"/>
        </pc:sldMkLst>
        <pc:spChg chg="add mod">
          <ac:chgData name="COMETA ROBERTO" userId="e79670f6-16a9-4176-9e1b-b314b6d5732b" providerId="ADAL" clId="{1B0E66D8-9AA8-4147-B230-C14B98693472}" dt="2024-09-17T09:32:58.451" v="134"/>
          <ac:spMkLst>
            <pc:docMk/>
            <pc:sldMk cId="1892993903" sldId="264"/>
            <ac:spMk id="3" creationId="{2D7B2540-04C3-A9FB-0325-AEC17A155550}"/>
          </ac:spMkLst>
        </pc:spChg>
        <pc:spChg chg="del">
          <ac:chgData name="COMETA ROBERTO" userId="e79670f6-16a9-4176-9e1b-b314b6d5732b" providerId="ADAL" clId="{1B0E66D8-9AA8-4147-B230-C14B98693472}" dt="2024-09-17T09:32:52.399" v="133" actId="478"/>
          <ac:spMkLst>
            <pc:docMk/>
            <pc:sldMk cId="1892993903" sldId="264"/>
            <ac:spMk id="7" creationId="{BC1ABF17-83A9-2CE0-60B6-6A6B2E0E1C05}"/>
          </ac:spMkLst>
        </pc:spChg>
        <pc:spChg chg="del">
          <ac:chgData name="COMETA ROBERTO" userId="e79670f6-16a9-4176-9e1b-b314b6d5732b" providerId="ADAL" clId="{1B0E66D8-9AA8-4147-B230-C14B98693472}" dt="2024-09-17T09:32:52.399" v="133" actId="478"/>
          <ac:spMkLst>
            <pc:docMk/>
            <pc:sldMk cId="1892993903" sldId="264"/>
            <ac:spMk id="8" creationId="{2F6BD2A0-C23D-6F23-311C-C3B000132B7E}"/>
          </ac:spMkLst>
        </pc:spChg>
        <pc:spChg chg="del">
          <ac:chgData name="COMETA ROBERTO" userId="e79670f6-16a9-4176-9e1b-b314b6d5732b" providerId="ADAL" clId="{1B0E66D8-9AA8-4147-B230-C14B98693472}" dt="2024-09-17T09:32:52.399" v="133" actId="478"/>
          <ac:spMkLst>
            <pc:docMk/>
            <pc:sldMk cId="1892993903" sldId="264"/>
            <ac:spMk id="9" creationId="{35B9EF13-2E7B-C6C9-7177-39F554E72682}"/>
          </ac:spMkLst>
        </pc:spChg>
        <pc:spChg chg="del">
          <ac:chgData name="COMETA ROBERTO" userId="e79670f6-16a9-4176-9e1b-b314b6d5732b" providerId="ADAL" clId="{1B0E66D8-9AA8-4147-B230-C14B98693472}" dt="2024-09-17T09:32:52.399" v="133" actId="478"/>
          <ac:spMkLst>
            <pc:docMk/>
            <pc:sldMk cId="1892993903" sldId="264"/>
            <ac:spMk id="12" creationId="{2DE33BD1-83D3-D951-66AD-11D94EA033F6}"/>
          </ac:spMkLst>
        </pc:spChg>
        <pc:spChg chg="del">
          <ac:chgData name="COMETA ROBERTO" userId="e79670f6-16a9-4176-9e1b-b314b6d5732b" providerId="ADAL" clId="{1B0E66D8-9AA8-4147-B230-C14B98693472}" dt="2024-09-17T09:32:52.399" v="133" actId="478"/>
          <ac:spMkLst>
            <pc:docMk/>
            <pc:sldMk cId="1892993903" sldId="264"/>
            <ac:spMk id="13" creationId="{107CA8D7-9D85-2B16-6434-68922B77D99E}"/>
          </ac:spMkLst>
        </pc:spChg>
        <pc:spChg chg="add mod">
          <ac:chgData name="COMETA ROBERTO" userId="e79670f6-16a9-4176-9e1b-b314b6d5732b" providerId="ADAL" clId="{1B0E66D8-9AA8-4147-B230-C14B98693472}" dt="2024-09-17T09:32:58.451" v="134"/>
          <ac:spMkLst>
            <pc:docMk/>
            <pc:sldMk cId="1892993903" sldId="264"/>
            <ac:spMk id="15" creationId="{9D1F626A-EBFF-1F79-748B-FA18DAB4F476}"/>
          </ac:spMkLst>
        </pc:spChg>
        <pc:spChg chg="add mod">
          <ac:chgData name="COMETA ROBERTO" userId="e79670f6-16a9-4176-9e1b-b314b6d5732b" providerId="ADAL" clId="{1B0E66D8-9AA8-4147-B230-C14B98693472}" dt="2024-09-17T09:32:58.451" v="134"/>
          <ac:spMkLst>
            <pc:docMk/>
            <pc:sldMk cId="1892993903" sldId="264"/>
            <ac:spMk id="16" creationId="{94D8D852-D8D2-F74C-85A9-C9B95BF10C82}"/>
          </ac:spMkLst>
        </pc:spChg>
        <pc:spChg chg="add mod">
          <ac:chgData name="COMETA ROBERTO" userId="e79670f6-16a9-4176-9e1b-b314b6d5732b" providerId="ADAL" clId="{1B0E66D8-9AA8-4147-B230-C14B98693472}" dt="2024-09-17T09:32:58.451" v="134"/>
          <ac:spMkLst>
            <pc:docMk/>
            <pc:sldMk cId="1892993903" sldId="264"/>
            <ac:spMk id="21" creationId="{1646840B-4BB5-1D81-BD4E-927B1A2FDF6B}"/>
          </ac:spMkLst>
        </pc:spChg>
        <pc:spChg chg="add mod">
          <ac:chgData name="COMETA ROBERTO" userId="e79670f6-16a9-4176-9e1b-b314b6d5732b" providerId="ADAL" clId="{1B0E66D8-9AA8-4147-B230-C14B98693472}" dt="2024-09-17T09:32:58.451" v="134"/>
          <ac:spMkLst>
            <pc:docMk/>
            <pc:sldMk cId="1892993903" sldId="264"/>
            <ac:spMk id="22" creationId="{FF584494-249A-4B60-6475-581BF3E4DB46}"/>
          </ac:spMkLst>
        </pc:spChg>
        <pc:spChg chg="add mod">
          <ac:chgData name="COMETA ROBERTO" userId="e79670f6-16a9-4176-9e1b-b314b6d5732b" providerId="ADAL" clId="{1B0E66D8-9AA8-4147-B230-C14B98693472}" dt="2024-09-17T09:32:58.451" v="134"/>
          <ac:spMkLst>
            <pc:docMk/>
            <pc:sldMk cId="1892993903" sldId="264"/>
            <ac:spMk id="23" creationId="{6ACF0D41-8420-BF58-DBC7-0673B7B5F86D}"/>
          </ac:spMkLst>
        </pc:spChg>
        <pc:spChg chg="add mod">
          <ac:chgData name="COMETA ROBERTO" userId="e79670f6-16a9-4176-9e1b-b314b6d5732b" providerId="ADAL" clId="{1B0E66D8-9AA8-4147-B230-C14B98693472}" dt="2024-09-17T09:32:58.451" v="134"/>
          <ac:spMkLst>
            <pc:docMk/>
            <pc:sldMk cId="1892993903" sldId="264"/>
            <ac:spMk id="24" creationId="{7D4C6B9A-EA20-0C67-5C9D-4B154BE02611}"/>
          </ac:spMkLst>
        </pc:spChg>
        <pc:picChg chg="add mod">
          <ac:chgData name="COMETA ROBERTO" userId="e79670f6-16a9-4176-9e1b-b314b6d5732b" providerId="ADAL" clId="{1B0E66D8-9AA8-4147-B230-C14B98693472}" dt="2024-09-17T09:32:58.451" v="134"/>
          <ac:picMkLst>
            <pc:docMk/>
            <pc:sldMk cId="1892993903" sldId="264"/>
            <ac:picMk id="2" creationId="{5FF4D079-E7F4-6F14-F4DF-CCFB3A0F4C1F}"/>
          </ac:picMkLst>
        </pc:picChg>
        <pc:picChg chg="del">
          <ac:chgData name="COMETA ROBERTO" userId="e79670f6-16a9-4176-9e1b-b314b6d5732b" providerId="ADAL" clId="{1B0E66D8-9AA8-4147-B230-C14B98693472}" dt="2024-09-17T09:32:52.399" v="133" actId="478"/>
          <ac:picMkLst>
            <pc:docMk/>
            <pc:sldMk cId="1892993903" sldId="264"/>
            <ac:picMk id="4" creationId="{2A25C7BC-6016-EFEB-E55E-4D350283FB33}"/>
          </ac:picMkLst>
        </pc:picChg>
        <pc:picChg chg="del">
          <ac:chgData name="COMETA ROBERTO" userId="e79670f6-16a9-4176-9e1b-b314b6d5732b" providerId="ADAL" clId="{1B0E66D8-9AA8-4147-B230-C14B98693472}" dt="2024-09-17T09:32:52.399" v="133" actId="478"/>
          <ac:picMkLst>
            <pc:docMk/>
            <pc:sldMk cId="1892993903" sldId="264"/>
            <ac:picMk id="5" creationId="{02B6982F-103D-2B33-0497-4069960477DA}"/>
          </ac:picMkLst>
        </pc:picChg>
        <pc:picChg chg="add mod">
          <ac:chgData name="COMETA ROBERTO" userId="e79670f6-16a9-4176-9e1b-b314b6d5732b" providerId="ADAL" clId="{1B0E66D8-9AA8-4147-B230-C14B98693472}" dt="2024-09-17T09:32:58.451" v="134"/>
          <ac:picMkLst>
            <pc:docMk/>
            <pc:sldMk cId="1892993903" sldId="264"/>
            <ac:picMk id="6" creationId="{EA93C551-01B3-E4E3-7836-0BE511E6D4A7}"/>
          </ac:picMkLst>
        </pc:picChg>
        <pc:picChg chg="add mod">
          <ac:chgData name="COMETA ROBERTO" userId="e79670f6-16a9-4176-9e1b-b314b6d5732b" providerId="ADAL" clId="{1B0E66D8-9AA8-4147-B230-C14B98693472}" dt="2024-09-17T09:32:58.451" v="134"/>
          <ac:picMkLst>
            <pc:docMk/>
            <pc:sldMk cId="1892993903" sldId="264"/>
            <ac:picMk id="10" creationId="{917EF610-8B96-A86E-1390-D96F47C3D0E9}"/>
          </ac:picMkLst>
        </pc:picChg>
        <pc:picChg chg="del">
          <ac:chgData name="COMETA ROBERTO" userId="e79670f6-16a9-4176-9e1b-b314b6d5732b" providerId="ADAL" clId="{1B0E66D8-9AA8-4147-B230-C14B98693472}" dt="2024-09-17T09:32:52.399" v="133" actId="478"/>
          <ac:picMkLst>
            <pc:docMk/>
            <pc:sldMk cId="1892993903" sldId="264"/>
            <ac:picMk id="11" creationId="{9A1A6156-527A-AA21-374B-79BABC31AB38}"/>
          </ac:picMkLst>
        </pc:picChg>
        <pc:picChg chg="del">
          <ac:chgData name="COMETA ROBERTO" userId="e79670f6-16a9-4176-9e1b-b314b6d5732b" providerId="ADAL" clId="{1B0E66D8-9AA8-4147-B230-C14B98693472}" dt="2024-09-17T09:32:52.399" v="133" actId="478"/>
          <ac:picMkLst>
            <pc:docMk/>
            <pc:sldMk cId="1892993903" sldId="264"/>
            <ac:picMk id="14" creationId="{91F512FD-A6A5-D2BA-5C4A-AE7E378C2FAE}"/>
          </ac:picMkLst>
        </pc:picChg>
        <pc:picChg chg="add mod">
          <ac:chgData name="COMETA ROBERTO" userId="e79670f6-16a9-4176-9e1b-b314b6d5732b" providerId="ADAL" clId="{1B0E66D8-9AA8-4147-B230-C14B98693472}" dt="2024-09-17T09:32:58.451" v="134"/>
          <ac:picMkLst>
            <pc:docMk/>
            <pc:sldMk cId="1892993903" sldId="264"/>
            <ac:picMk id="17" creationId="{DF639BED-C8CD-CF1C-09A3-76AD9DCA0B01}"/>
          </ac:picMkLst>
        </pc:picChg>
        <pc:picChg chg="add mod">
          <ac:chgData name="COMETA ROBERTO" userId="e79670f6-16a9-4176-9e1b-b314b6d5732b" providerId="ADAL" clId="{1B0E66D8-9AA8-4147-B230-C14B98693472}" dt="2024-09-17T09:32:58.451" v="134"/>
          <ac:picMkLst>
            <pc:docMk/>
            <pc:sldMk cId="1892993903" sldId="264"/>
            <ac:picMk id="18" creationId="{7D97806A-4DDE-B13E-DDDE-B6487B306C68}"/>
          </ac:picMkLst>
        </pc:picChg>
        <pc:picChg chg="add mod">
          <ac:chgData name="COMETA ROBERTO" userId="e79670f6-16a9-4176-9e1b-b314b6d5732b" providerId="ADAL" clId="{1B0E66D8-9AA8-4147-B230-C14B98693472}" dt="2024-09-17T09:32:58.451" v="134"/>
          <ac:picMkLst>
            <pc:docMk/>
            <pc:sldMk cId="1892993903" sldId="264"/>
            <ac:picMk id="19" creationId="{C95F0245-02D1-2AC9-01BA-2221F8CFA2F1}"/>
          </ac:picMkLst>
        </pc:picChg>
        <pc:picChg chg="add mod">
          <ac:chgData name="COMETA ROBERTO" userId="e79670f6-16a9-4176-9e1b-b314b6d5732b" providerId="ADAL" clId="{1B0E66D8-9AA8-4147-B230-C14B98693472}" dt="2024-09-17T09:32:58.451" v="134"/>
          <ac:picMkLst>
            <pc:docMk/>
            <pc:sldMk cId="1892993903" sldId="264"/>
            <ac:picMk id="20" creationId="{3F3B4A8F-800A-EAA4-8FF4-6573F8E968C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970319-88E3-4867-B49E-3BFEE6D69CFA}" type="datetimeFigureOut">
              <a:rPr lang="it-IT" smtClean="0"/>
              <a:t>19/09/2024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AA7415-E2D7-4516-B46B-3856913DB6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263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10" descr="Lungomare di Bari Foto % Immagini| paesaggi, mare, bari Foto su  fotocommunity">
            <a:extLst>
              <a:ext uri="{FF2B5EF4-FFF2-40B4-BE49-F238E27FC236}">
                <a16:creationId xmlns:a16="http://schemas.microsoft.com/office/drawing/2014/main" id="{FB56C003-7413-AFCE-8570-EF5C9299B991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-1"/>
            <a:ext cx="12191999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5A59E998-8638-4483-366F-6C54357DD1FC}"/>
              </a:ext>
            </a:extLst>
          </p:cNvPr>
          <p:cNvSpPr/>
          <p:nvPr userDrawn="1"/>
        </p:nvSpPr>
        <p:spPr>
          <a:xfrm>
            <a:off x="0" y="5842337"/>
            <a:ext cx="12192000" cy="1015663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Ovale 36">
            <a:extLst>
              <a:ext uri="{FF2B5EF4-FFF2-40B4-BE49-F238E27FC236}">
                <a16:creationId xmlns:a16="http://schemas.microsoft.com/office/drawing/2014/main" id="{CAAD8656-AE48-DDFA-2A7B-46B260C5C5FB}"/>
              </a:ext>
            </a:extLst>
          </p:cNvPr>
          <p:cNvSpPr/>
          <p:nvPr userDrawn="1"/>
        </p:nvSpPr>
        <p:spPr>
          <a:xfrm>
            <a:off x="294650" y="106699"/>
            <a:ext cx="1015663" cy="1015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C7B26FD-7691-5E86-646F-9EDD86DA6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8637" y="1370376"/>
            <a:ext cx="7939589" cy="2387600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rgbClr val="20386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A8D680D-7757-D8DE-0EAC-C2BF50ED18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4650" y="3999748"/>
            <a:ext cx="7939589" cy="125805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grpSp>
        <p:nvGrpSpPr>
          <p:cNvPr id="23" name="Gruppo 22">
            <a:extLst>
              <a:ext uri="{FF2B5EF4-FFF2-40B4-BE49-F238E27FC236}">
                <a16:creationId xmlns:a16="http://schemas.microsoft.com/office/drawing/2014/main" id="{3BB9FA9D-A489-5588-EFCB-7BA21CA2D4CD}"/>
              </a:ext>
            </a:extLst>
          </p:cNvPr>
          <p:cNvGrpSpPr/>
          <p:nvPr userDrawn="1"/>
        </p:nvGrpSpPr>
        <p:grpSpPr>
          <a:xfrm>
            <a:off x="168564" y="106700"/>
            <a:ext cx="7892824" cy="1015663"/>
            <a:chOff x="2263441" y="2921169"/>
            <a:chExt cx="7892824" cy="1015663"/>
          </a:xfrm>
        </p:grpSpPr>
        <p:sp>
          <p:nvSpPr>
            <p:cNvPr id="24" name="CasellaDiTesto 23">
              <a:extLst>
                <a:ext uri="{FF2B5EF4-FFF2-40B4-BE49-F238E27FC236}">
                  <a16:creationId xmlns:a16="http://schemas.microsoft.com/office/drawing/2014/main" id="{74E736DF-A2C4-5A98-C0A9-9A929577A774}"/>
                </a:ext>
              </a:extLst>
            </p:cNvPr>
            <p:cNvSpPr txBox="1"/>
            <p:nvPr/>
          </p:nvSpPr>
          <p:spPr>
            <a:xfrm>
              <a:off x="2263441" y="2921169"/>
              <a:ext cx="772137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6000" b="1" i="0" u="none" strike="noStrike" kern="0" cap="none" spc="0" normalizeH="0" baseline="0" noProof="0" dirty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</a:rPr>
                <a:t>       IEEE I</a:t>
              </a:r>
              <a:r>
                <a:rPr kumimoji="0" lang="it-IT" sz="6000" b="1" i="0" u="none" strike="noStrike" kern="0" cap="none" spc="0" normalizeH="0" baseline="0" noProof="0" dirty="0">
                  <a:ln>
                    <a:noFill/>
                  </a:ln>
                  <a:solidFill>
                    <a:srgbClr val="203864"/>
                  </a:solidFill>
                  <a:effectLst/>
                  <a:uLnTx/>
                  <a:uFillTx/>
                  <a:latin typeface="Calibri" panose="020F0502020204030204"/>
                </a:rPr>
                <a:t>H</a:t>
              </a:r>
              <a:r>
                <a:rPr kumimoji="0" lang="it-IT" sz="6000" b="1" i="0" u="none" strike="noStrike" kern="0" cap="none" spc="0" normalizeH="0" baseline="0" noProof="0" dirty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</a:rPr>
                <a:t>TC</a:t>
              </a:r>
            </a:p>
          </p:txBody>
        </p:sp>
        <p:sp>
          <p:nvSpPr>
            <p:cNvPr id="25" name="CasellaDiTesto 24">
              <a:extLst>
                <a:ext uri="{FF2B5EF4-FFF2-40B4-BE49-F238E27FC236}">
                  <a16:creationId xmlns:a16="http://schemas.microsoft.com/office/drawing/2014/main" id="{3E0C6C40-EB70-67F4-B9F3-C10B5856DA7C}"/>
                </a:ext>
              </a:extLst>
            </p:cNvPr>
            <p:cNvSpPr txBox="1"/>
            <p:nvPr/>
          </p:nvSpPr>
          <p:spPr>
            <a:xfrm>
              <a:off x="6622491" y="3075058"/>
              <a:ext cx="353377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</a:rPr>
                <a:t>IEEE International Humanitarian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</a:rPr>
                <a:t>Technologies Conference</a:t>
              </a:r>
            </a:p>
          </p:txBody>
        </p:sp>
        <p:pic>
          <p:nvPicPr>
            <p:cNvPr id="26" name="Immagine 25" descr="Immagine che contiene cerchio, Policromia, schermata, arte&#10;&#10;Descrizione generata automaticamente">
              <a:extLst>
                <a:ext uri="{FF2B5EF4-FFF2-40B4-BE49-F238E27FC236}">
                  <a16:creationId xmlns:a16="http://schemas.microsoft.com/office/drawing/2014/main" id="{D1027480-529C-A563-A98E-0309C037D9C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rgbClr val="4472C4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389527" y="2921169"/>
              <a:ext cx="1015663" cy="1015663"/>
            </a:xfrm>
            <a:prstGeom prst="rect">
              <a:avLst/>
            </a:prstGeom>
          </p:spPr>
        </p:pic>
        <p:pic>
          <p:nvPicPr>
            <p:cNvPr id="27" name="Immagine 26" descr="Immagine che contiene mappa, World, Terra&#10;&#10;Descrizione generata automaticamente">
              <a:extLst>
                <a:ext uri="{FF2B5EF4-FFF2-40B4-BE49-F238E27FC236}">
                  <a16:creationId xmlns:a16="http://schemas.microsoft.com/office/drawing/2014/main" id="{316EB360-E249-2A15-7F94-683084D75E13}"/>
                </a:ext>
              </a:extLst>
            </p:cNvPr>
            <p:cNvPicPr preferRelativeResize="0"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32795">
              <a:off x="2642787" y="3174428"/>
              <a:ext cx="509142" cy="509142"/>
            </a:xfrm>
            <a:prstGeom prst="rect">
              <a:avLst/>
            </a:prstGeom>
          </p:spPr>
        </p:pic>
      </p:grp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776FE8BA-1CFA-F633-C183-4597F63B3F5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524576" y="1060859"/>
            <a:ext cx="1621466" cy="840901"/>
            <a:chOff x="4146391" y="4341091"/>
            <a:chExt cx="3579161" cy="1856172"/>
          </a:xfrm>
        </p:grpSpPr>
        <p:pic>
          <p:nvPicPr>
            <p:cNvPr id="29" name="image1.png">
              <a:extLst>
                <a:ext uri="{FF2B5EF4-FFF2-40B4-BE49-F238E27FC236}">
                  <a16:creationId xmlns:a16="http://schemas.microsoft.com/office/drawing/2014/main" id="{60D483BA-FD22-A108-CDBF-0BEF7CCB4E8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rcRect l="25369" r="51943"/>
            <a:stretch/>
          </p:blipFill>
          <p:spPr>
            <a:xfrm>
              <a:off x="4394768" y="5431537"/>
              <a:ext cx="989063" cy="407100"/>
            </a:xfrm>
            <a:prstGeom prst="rect">
              <a:avLst/>
            </a:prstGeom>
          </p:spPr>
        </p:pic>
        <p:pic>
          <p:nvPicPr>
            <p:cNvPr id="30" name="image1.png">
              <a:extLst>
                <a:ext uri="{FF2B5EF4-FFF2-40B4-BE49-F238E27FC236}">
                  <a16:creationId xmlns:a16="http://schemas.microsoft.com/office/drawing/2014/main" id="{0722EB93-AAF8-CEED-E535-59FE683D86B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rcRect l="78650"/>
            <a:stretch/>
          </p:blipFill>
          <p:spPr>
            <a:xfrm>
              <a:off x="6367080" y="5431536"/>
              <a:ext cx="943107" cy="412519"/>
            </a:xfrm>
            <a:prstGeom prst="rect">
              <a:avLst/>
            </a:prstGeom>
          </p:spPr>
        </p:pic>
        <p:sp>
          <p:nvSpPr>
            <p:cNvPr id="31" name="Luna 30">
              <a:extLst>
                <a:ext uri="{FF2B5EF4-FFF2-40B4-BE49-F238E27FC236}">
                  <a16:creationId xmlns:a16="http://schemas.microsoft.com/office/drawing/2014/main" id="{E3582CA5-8D84-4E0C-893E-BBB81C57095D}"/>
                </a:ext>
              </a:extLst>
            </p:cNvPr>
            <p:cNvSpPr/>
            <p:nvPr/>
          </p:nvSpPr>
          <p:spPr>
            <a:xfrm flipH="1">
              <a:off x="6932678" y="4341091"/>
              <a:ext cx="792874" cy="1856172"/>
            </a:xfrm>
            <a:prstGeom prst="moon">
              <a:avLst>
                <a:gd name="adj" fmla="val 9494"/>
              </a:avLst>
            </a:prstGeom>
            <a:solidFill>
              <a:schemeClr val="tx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32" name="Picture 2" descr="IEEE Region 8 – Logo – IEEE Region 8">
              <a:extLst>
                <a:ext uri="{FF2B5EF4-FFF2-40B4-BE49-F238E27FC236}">
                  <a16:creationId xmlns:a16="http://schemas.microsoft.com/office/drawing/2014/main" id="{5C035FF6-1034-DFBB-A639-DFEE34C28D8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1782" y="4392228"/>
              <a:ext cx="2697333" cy="10571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Luna 32">
              <a:extLst>
                <a:ext uri="{FF2B5EF4-FFF2-40B4-BE49-F238E27FC236}">
                  <a16:creationId xmlns:a16="http://schemas.microsoft.com/office/drawing/2014/main" id="{FB0A8721-C825-FC76-D467-6E29A8B6322C}"/>
                </a:ext>
              </a:extLst>
            </p:cNvPr>
            <p:cNvSpPr/>
            <p:nvPr/>
          </p:nvSpPr>
          <p:spPr>
            <a:xfrm>
              <a:off x="4146391" y="4341091"/>
              <a:ext cx="792874" cy="1856172"/>
            </a:xfrm>
            <a:prstGeom prst="moon">
              <a:avLst>
                <a:gd name="adj" fmla="val 9494"/>
              </a:avLst>
            </a:prstGeom>
            <a:solidFill>
              <a:schemeClr val="tx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A4EB79BF-1F09-9451-F1BA-8B3E9AE4B545}"/>
              </a:ext>
            </a:extLst>
          </p:cNvPr>
          <p:cNvSpPr txBox="1"/>
          <p:nvPr userDrawn="1"/>
        </p:nvSpPr>
        <p:spPr>
          <a:xfrm>
            <a:off x="0" y="5916688"/>
            <a:ext cx="4606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600" b="1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Politecnico di Bari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600" b="1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Bari, Italy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600" b="1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27-30 November 2024</a:t>
            </a:r>
          </a:p>
        </p:txBody>
      </p:sp>
      <p:pic>
        <p:nvPicPr>
          <p:cNvPr id="38" name="Picture 15">
            <a:extLst>
              <a:ext uri="{FF2B5EF4-FFF2-40B4-BE49-F238E27FC236}">
                <a16:creationId xmlns:a16="http://schemas.microsoft.com/office/drawing/2014/main" id="{3362AB81-7088-7D47-FF2B-CCEA6942ECF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129" y="200988"/>
            <a:ext cx="1261976" cy="704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0406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>
            <a:extLst>
              <a:ext uri="{FF2B5EF4-FFF2-40B4-BE49-F238E27FC236}">
                <a16:creationId xmlns:a16="http://schemas.microsoft.com/office/drawing/2014/main" id="{C21A4C14-D0E9-64F5-417B-E08D6459EBD8}"/>
              </a:ext>
            </a:extLst>
          </p:cNvPr>
          <p:cNvSpPr/>
          <p:nvPr userDrawn="1"/>
        </p:nvSpPr>
        <p:spPr>
          <a:xfrm>
            <a:off x="0" y="6518275"/>
            <a:ext cx="12192000" cy="3397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Immagine 7" descr="Immagine che contiene cerchio, Policromia, schermata, arte&#10;&#10;Descrizione generata automaticamente">
            <a:extLst>
              <a:ext uri="{FF2B5EF4-FFF2-40B4-BE49-F238E27FC236}">
                <a16:creationId xmlns:a16="http://schemas.microsoft.com/office/drawing/2014/main" id="{39B7DCD1-0D46-D0CF-7760-22A24815E5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26" b="7307"/>
          <a:stretch/>
        </p:blipFill>
        <p:spPr>
          <a:xfrm rot="5400000" flipV="1">
            <a:off x="5208492" y="-125507"/>
            <a:ext cx="6716809" cy="7250209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2E747713-0FC6-B37A-E4A2-329A69444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36525"/>
            <a:ext cx="10515600" cy="1119517"/>
          </a:xfrm>
        </p:spPr>
        <p:txBody>
          <a:bodyPr>
            <a:no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349721-920C-E01A-F67F-77E6993B5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1453936"/>
            <a:ext cx="10515600" cy="47230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0A445C-2EF2-2A3D-ABAC-DB1EA3A73D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4709" y="6527079"/>
            <a:ext cx="1249218" cy="33092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F1C337FA-FB9F-4631-87F8-3095D83D05EE}" type="datetime1">
              <a:rPr lang="it-IT" smtClean="0"/>
              <a:t>19/09/2024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D4E7614-E892-6197-257E-03E4D69AC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68436" y="6527078"/>
            <a:ext cx="4655128" cy="33092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IEEE IHTC 2024 – Politecnico di Bari, 27-30 November 2024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2C76506-C8B7-0B40-12ED-131148121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526800"/>
            <a:ext cx="838200" cy="33092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B34EAD9E-CB1A-4A99-9468-1D1F13F66C45}" type="slidenum">
              <a:rPr lang="it-IT" smtClean="0"/>
              <a:pPr/>
              <a:t>‹N›</a:t>
            </a:fld>
            <a:endParaRPr lang="it-IT" dirty="0"/>
          </a:p>
        </p:txBody>
      </p:sp>
      <p:pic>
        <p:nvPicPr>
          <p:cNvPr id="9" name="Picture 15">
            <a:extLst>
              <a:ext uri="{FF2B5EF4-FFF2-40B4-BE49-F238E27FC236}">
                <a16:creationId xmlns:a16="http://schemas.microsoft.com/office/drawing/2014/main" id="{8BE5847D-1AF2-F30F-F768-7A8FC6BEF03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5375" y="5852313"/>
            <a:ext cx="962089" cy="536980"/>
          </a:xfrm>
          <a:prstGeom prst="rect">
            <a:avLst/>
          </a:prstGeom>
        </p:spPr>
      </p:pic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FCC612C1-4F48-627D-0AC9-CFFF42FA03DC}"/>
              </a:ext>
            </a:extLst>
          </p:cNvPr>
          <p:cNvCxnSpPr/>
          <p:nvPr userDrawn="1"/>
        </p:nvCxnSpPr>
        <p:spPr>
          <a:xfrm>
            <a:off x="401934" y="1256044"/>
            <a:ext cx="10972800" cy="0"/>
          </a:xfrm>
          <a:prstGeom prst="line">
            <a:avLst/>
          </a:prstGeom>
          <a:ln w="60325" cmpd="thickThin">
            <a:solidFill>
              <a:srgbClr val="00235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5885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10" descr="Lungomare di Bari Foto % Immagini| paesaggi, mare, bari Foto su  fotocommunity">
            <a:extLst>
              <a:ext uri="{FF2B5EF4-FFF2-40B4-BE49-F238E27FC236}">
                <a16:creationId xmlns:a16="http://schemas.microsoft.com/office/drawing/2014/main" id="{8B9CEC47-45BF-BF81-A2B0-85FD893063FB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-1"/>
            <a:ext cx="12191999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9445502F-C26F-918D-81F6-84500BBD2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99" y="1371600"/>
            <a:ext cx="7938000" cy="23868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it-IT" sz="4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algn="ctr"/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26F70B2-10C1-0645-B184-C1C43DCF0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8800" y="3999600"/>
            <a:ext cx="7937999" cy="1260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it-IT" sz="1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 indent="0" algn="ctr">
              <a:buNone/>
            </a:pPr>
            <a:r>
              <a:rPr lang="it-IT" dirty="0"/>
              <a:t>Fare clic per modificare gli stili del testo dello schema</a:t>
            </a:r>
          </a:p>
        </p:txBody>
      </p:sp>
      <p:sp>
        <p:nvSpPr>
          <p:cNvPr id="27" name="Ovale 26">
            <a:extLst>
              <a:ext uri="{FF2B5EF4-FFF2-40B4-BE49-F238E27FC236}">
                <a16:creationId xmlns:a16="http://schemas.microsoft.com/office/drawing/2014/main" id="{ECAEC02B-E2F5-6CD4-032F-BA1F6704CF97}"/>
              </a:ext>
            </a:extLst>
          </p:cNvPr>
          <p:cNvSpPr/>
          <p:nvPr userDrawn="1"/>
        </p:nvSpPr>
        <p:spPr>
          <a:xfrm>
            <a:off x="294650" y="106699"/>
            <a:ext cx="1015663" cy="1015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9" name="Gruppo 28">
            <a:extLst>
              <a:ext uri="{FF2B5EF4-FFF2-40B4-BE49-F238E27FC236}">
                <a16:creationId xmlns:a16="http://schemas.microsoft.com/office/drawing/2014/main" id="{E5738182-945B-80F9-D57B-98121E190E30}"/>
              </a:ext>
            </a:extLst>
          </p:cNvPr>
          <p:cNvGrpSpPr/>
          <p:nvPr userDrawn="1"/>
        </p:nvGrpSpPr>
        <p:grpSpPr>
          <a:xfrm>
            <a:off x="168564" y="106700"/>
            <a:ext cx="7892824" cy="1015663"/>
            <a:chOff x="2263441" y="2921169"/>
            <a:chExt cx="7892824" cy="1015663"/>
          </a:xfrm>
        </p:grpSpPr>
        <p:sp>
          <p:nvSpPr>
            <p:cNvPr id="30" name="CasellaDiTesto 29">
              <a:extLst>
                <a:ext uri="{FF2B5EF4-FFF2-40B4-BE49-F238E27FC236}">
                  <a16:creationId xmlns:a16="http://schemas.microsoft.com/office/drawing/2014/main" id="{572D5D8C-ABC5-C7A2-1FE9-CB61F8D515B9}"/>
                </a:ext>
              </a:extLst>
            </p:cNvPr>
            <p:cNvSpPr txBox="1"/>
            <p:nvPr/>
          </p:nvSpPr>
          <p:spPr>
            <a:xfrm>
              <a:off x="2263441" y="2921169"/>
              <a:ext cx="772137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6000" b="1" i="0" u="none" strike="noStrike" kern="0" cap="none" spc="0" normalizeH="0" baseline="0" noProof="0" dirty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</a:rPr>
                <a:t>       IEEE I</a:t>
              </a:r>
              <a:r>
                <a:rPr kumimoji="0" lang="it-IT" sz="6000" b="1" i="0" u="none" strike="noStrike" kern="0" cap="none" spc="0" normalizeH="0" baseline="0" noProof="0" dirty="0">
                  <a:ln>
                    <a:noFill/>
                  </a:ln>
                  <a:solidFill>
                    <a:srgbClr val="203864"/>
                  </a:solidFill>
                  <a:effectLst/>
                  <a:uLnTx/>
                  <a:uFillTx/>
                  <a:latin typeface="Calibri" panose="020F0502020204030204"/>
                </a:rPr>
                <a:t>H</a:t>
              </a:r>
              <a:r>
                <a:rPr kumimoji="0" lang="it-IT" sz="6000" b="1" i="0" u="none" strike="noStrike" kern="0" cap="none" spc="0" normalizeH="0" baseline="0" noProof="0" dirty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</a:rPr>
                <a:t>TC</a:t>
              </a:r>
            </a:p>
          </p:txBody>
        </p:sp>
        <p:sp>
          <p:nvSpPr>
            <p:cNvPr id="31" name="CasellaDiTesto 30">
              <a:extLst>
                <a:ext uri="{FF2B5EF4-FFF2-40B4-BE49-F238E27FC236}">
                  <a16:creationId xmlns:a16="http://schemas.microsoft.com/office/drawing/2014/main" id="{DFC05E6A-B8C5-7F74-ABED-3EBFCFE80834}"/>
                </a:ext>
              </a:extLst>
            </p:cNvPr>
            <p:cNvSpPr txBox="1"/>
            <p:nvPr/>
          </p:nvSpPr>
          <p:spPr>
            <a:xfrm>
              <a:off x="6622491" y="3075058"/>
              <a:ext cx="353377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</a:rPr>
                <a:t>IEEE International Humanitarian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</a:rPr>
                <a:t>Technologies Conference</a:t>
              </a:r>
            </a:p>
          </p:txBody>
        </p:sp>
        <p:pic>
          <p:nvPicPr>
            <p:cNvPr id="32" name="Immagine 31" descr="Immagine che contiene cerchio, Policromia, schermata, arte&#10;&#10;Descrizione generata automaticamente">
              <a:extLst>
                <a:ext uri="{FF2B5EF4-FFF2-40B4-BE49-F238E27FC236}">
                  <a16:creationId xmlns:a16="http://schemas.microsoft.com/office/drawing/2014/main" id="{3E64904C-5C09-C67C-D2FE-31B65CFDAD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rgbClr val="4472C4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389527" y="2921169"/>
              <a:ext cx="1015663" cy="1015663"/>
            </a:xfrm>
            <a:prstGeom prst="rect">
              <a:avLst/>
            </a:prstGeom>
          </p:spPr>
        </p:pic>
        <p:pic>
          <p:nvPicPr>
            <p:cNvPr id="33" name="Immagine 32" descr="Immagine che contiene mappa, World, Terra&#10;&#10;Descrizione generata automaticamente">
              <a:extLst>
                <a:ext uri="{FF2B5EF4-FFF2-40B4-BE49-F238E27FC236}">
                  <a16:creationId xmlns:a16="http://schemas.microsoft.com/office/drawing/2014/main" id="{997E5EAF-62C0-704E-7BD4-F79A3C005D0D}"/>
                </a:ext>
              </a:extLst>
            </p:cNvPr>
            <p:cNvPicPr preferRelativeResize="0"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32795">
              <a:off x="2642787" y="3174428"/>
              <a:ext cx="509142" cy="509142"/>
            </a:xfrm>
            <a:prstGeom prst="rect">
              <a:avLst/>
            </a:prstGeom>
          </p:spPr>
        </p:pic>
      </p:grpSp>
      <p:grpSp>
        <p:nvGrpSpPr>
          <p:cNvPr id="7" name="Gruppo 6">
            <a:extLst>
              <a:ext uri="{FF2B5EF4-FFF2-40B4-BE49-F238E27FC236}">
                <a16:creationId xmlns:a16="http://schemas.microsoft.com/office/drawing/2014/main" id="{51C720A5-FA56-1B85-B02E-D265998AFEE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524576" y="1060859"/>
            <a:ext cx="1621466" cy="840901"/>
            <a:chOff x="4146391" y="4341091"/>
            <a:chExt cx="3579161" cy="1856172"/>
          </a:xfrm>
        </p:grpSpPr>
        <p:pic>
          <p:nvPicPr>
            <p:cNvPr id="8" name="image1.png">
              <a:extLst>
                <a:ext uri="{FF2B5EF4-FFF2-40B4-BE49-F238E27FC236}">
                  <a16:creationId xmlns:a16="http://schemas.microsoft.com/office/drawing/2014/main" id="{E4B1CAB4-449E-4134-2075-BCECEC7E7EB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rcRect l="25369" r="51943"/>
            <a:stretch/>
          </p:blipFill>
          <p:spPr>
            <a:xfrm>
              <a:off x="4394768" y="5431537"/>
              <a:ext cx="989063" cy="407100"/>
            </a:xfrm>
            <a:prstGeom prst="rect">
              <a:avLst/>
            </a:prstGeom>
          </p:spPr>
        </p:pic>
        <p:pic>
          <p:nvPicPr>
            <p:cNvPr id="9" name="image1.png">
              <a:extLst>
                <a:ext uri="{FF2B5EF4-FFF2-40B4-BE49-F238E27FC236}">
                  <a16:creationId xmlns:a16="http://schemas.microsoft.com/office/drawing/2014/main" id="{799F5726-AF89-3C62-67E0-19B87EB5EFF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rcRect l="78650"/>
            <a:stretch/>
          </p:blipFill>
          <p:spPr>
            <a:xfrm>
              <a:off x="6367080" y="5431536"/>
              <a:ext cx="943107" cy="412519"/>
            </a:xfrm>
            <a:prstGeom prst="rect">
              <a:avLst/>
            </a:prstGeom>
          </p:spPr>
        </p:pic>
        <p:sp>
          <p:nvSpPr>
            <p:cNvPr id="10" name="Luna 9">
              <a:extLst>
                <a:ext uri="{FF2B5EF4-FFF2-40B4-BE49-F238E27FC236}">
                  <a16:creationId xmlns:a16="http://schemas.microsoft.com/office/drawing/2014/main" id="{080D0EEC-53ED-00F0-AB5A-DF2D92E236DF}"/>
                </a:ext>
              </a:extLst>
            </p:cNvPr>
            <p:cNvSpPr/>
            <p:nvPr/>
          </p:nvSpPr>
          <p:spPr>
            <a:xfrm flipH="1">
              <a:off x="6932678" y="4341091"/>
              <a:ext cx="792874" cy="1856172"/>
            </a:xfrm>
            <a:prstGeom prst="moon">
              <a:avLst>
                <a:gd name="adj" fmla="val 9494"/>
              </a:avLst>
            </a:prstGeom>
            <a:solidFill>
              <a:schemeClr val="tx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11" name="Picture 2" descr="IEEE Region 8 – Logo – IEEE Region 8">
              <a:extLst>
                <a:ext uri="{FF2B5EF4-FFF2-40B4-BE49-F238E27FC236}">
                  <a16:creationId xmlns:a16="http://schemas.microsoft.com/office/drawing/2014/main" id="{71A7BFC9-76D3-2F35-3A6C-5C4C34D94F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1782" y="4392228"/>
              <a:ext cx="2697333" cy="10571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Luna 11">
              <a:extLst>
                <a:ext uri="{FF2B5EF4-FFF2-40B4-BE49-F238E27FC236}">
                  <a16:creationId xmlns:a16="http://schemas.microsoft.com/office/drawing/2014/main" id="{40F49EE0-3079-12C9-7EE0-E98472A1884E}"/>
                </a:ext>
              </a:extLst>
            </p:cNvPr>
            <p:cNvSpPr/>
            <p:nvPr/>
          </p:nvSpPr>
          <p:spPr>
            <a:xfrm>
              <a:off x="4146391" y="4341091"/>
              <a:ext cx="792874" cy="1856172"/>
            </a:xfrm>
            <a:prstGeom prst="moon">
              <a:avLst>
                <a:gd name="adj" fmla="val 9494"/>
              </a:avLst>
            </a:prstGeom>
            <a:solidFill>
              <a:schemeClr val="tx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pic>
        <p:nvPicPr>
          <p:cNvPr id="13" name="Picture 15">
            <a:extLst>
              <a:ext uri="{FF2B5EF4-FFF2-40B4-BE49-F238E27FC236}">
                <a16:creationId xmlns:a16="http://schemas.microsoft.com/office/drawing/2014/main" id="{A8B0CE5C-CBDC-98DE-0FE1-BF9D6B8AED9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129" y="200988"/>
            <a:ext cx="1261976" cy="704359"/>
          </a:xfrm>
          <a:prstGeom prst="rect">
            <a:avLst/>
          </a:prstGeom>
        </p:spPr>
      </p:pic>
      <p:sp>
        <p:nvSpPr>
          <p:cNvPr id="14" name="Rettangolo 13">
            <a:extLst>
              <a:ext uri="{FF2B5EF4-FFF2-40B4-BE49-F238E27FC236}">
                <a16:creationId xmlns:a16="http://schemas.microsoft.com/office/drawing/2014/main" id="{E11B394A-4CE9-55F5-A663-6109FC8103D3}"/>
              </a:ext>
            </a:extLst>
          </p:cNvPr>
          <p:cNvSpPr/>
          <p:nvPr userDrawn="1"/>
        </p:nvSpPr>
        <p:spPr>
          <a:xfrm>
            <a:off x="0" y="5842337"/>
            <a:ext cx="12192000" cy="1015663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8C6329F5-C4E5-D37E-BD1F-4AB142B3A17C}"/>
              </a:ext>
            </a:extLst>
          </p:cNvPr>
          <p:cNvSpPr txBox="1"/>
          <p:nvPr userDrawn="1"/>
        </p:nvSpPr>
        <p:spPr>
          <a:xfrm>
            <a:off x="0" y="5916688"/>
            <a:ext cx="4606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600" b="1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Politecnico di Bari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600" b="1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Bari, Italy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600" b="1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27-30 November 2024</a:t>
            </a:r>
          </a:p>
        </p:txBody>
      </p:sp>
    </p:spTree>
    <p:extLst>
      <p:ext uri="{BB962C8B-B14F-4D97-AF65-F5344CB8AC3E}">
        <p14:creationId xmlns:p14="http://schemas.microsoft.com/office/powerpoint/2010/main" val="20456276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>
            <a:extLst>
              <a:ext uri="{FF2B5EF4-FFF2-40B4-BE49-F238E27FC236}">
                <a16:creationId xmlns:a16="http://schemas.microsoft.com/office/drawing/2014/main" id="{36305844-D989-E14A-D573-2935B012FCD9}"/>
              </a:ext>
            </a:extLst>
          </p:cNvPr>
          <p:cNvSpPr/>
          <p:nvPr userDrawn="1"/>
        </p:nvSpPr>
        <p:spPr>
          <a:xfrm>
            <a:off x="0" y="6518275"/>
            <a:ext cx="12192000" cy="3397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Immagine che contiene cerchio, Policromia, schermata, arte&#10;&#10;Descrizione generata automaticamente">
            <a:extLst>
              <a:ext uri="{FF2B5EF4-FFF2-40B4-BE49-F238E27FC236}">
                <a16:creationId xmlns:a16="http://schemas.microsoft.com/office/drawing/2014/main" id="{86B7E414-801E-6068-7ECB-9F3E540525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26" b="7307"/>
          <a:stretch/>
        </p:blipFill>
        <p:spPr>
          <a:xfrm rot="5400000" flipV="1">
            <a:off x="5208492" y="-125507"/>
            <a:ext cx="6716809" cy="7250209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2C27E1B7-F06F-46D4-D97C-AEA666F75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400" y="136525"/>
            <a:ext cx="10515600" cy="1119517"/>
          </a:xfrm>
        </p:spPr>
        <p:txBody>
          <a:bodyPr>
            <a:no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989F5C-39FA-3F78-6B69-071446C99A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84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A66FDA4-04BC-B26A-DF6B-EDC9511A6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7215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38E4BD8-0615-F6DD-C7A4-26BDD7C7DD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4800" y="6526800"/>
            <a:ext cx="1249200" cy="33120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</a:defRPr>
            </a:lvl1pPr>
          </a:lstStyle>
          <a:p>
            <a:fld id="{52EE337F-B0FC-4875-B86C-145446E1AF9D}" type="datetime1">
              <a:rPr lang="it-IT" smtClean="0"/>
              <a:t>19/09/2024</a:t>
            </a:fld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38F9BBE-AEB0-0A73-6B29-4B660ED68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69200" y="6526800"/>
            <a:ext cx="4654800" cy="33120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</a:defRPr>
            </a:lvl1pPr>
          </a:lstStyle>
          <a:p>
            <a:r>
              <a:rPr lang="it-IT"/>
              <a:t>IEEE IHTC 2024 – Politecnico di Bari, 27-30 November 2024</a:t>
            </a:r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F1EB792-1412-22AC-8380-B53BB0DA4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4400" y="6541200"/>
            <a:ext cx="838800" cy="33120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</a:defRPr>
            </a:lvl1pPr>
          </a:lstStyle>
          <a:p>
            <a:fld id="{B34EAD9E-CB1A-4A99-9468-1D1F13F66C45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C8B1235E-C735-DFA4-E4F4-D1FA9B11220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5375" y="5852313"/>
            <a:ext cx="962089" cy="536980"/>
          </a:xfrm>
          <a:prstGeom prst="rect">
            <a:avLst/>
          </a:prstGeom>
        </p:spPr>
      </p:pic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60136A34-EE8D-A6B9-72EA-E7227350DAC4}"/>
              </a:ext>
            </a:extLst>
          </p:cNvPr>
          <p:cNvCxnSpPr/>
          <p:nvPr userDrawn="1"/>
        </p:nvCxnSpPr>
        <p:spPr>
          <a:xfrm>
            <a:off x="401934" y="1256044"/>
            <a:ext cx="10972800" cy="0"/>
          </a:xfrm>
          <a:prstGeom prst="line">
            <a:avLst/>
          </a:prstGeom>
          <a:ln w="60325" cmpd="thickThin">
            <a:solidFill>
              <a:srgbClr val="00235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0929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D9FADEBB-0BC9-89FF-09B1-52A2EA77C5A7}"/>
              </a:ext>
            </a:extLst>
          </p:cNvPr>
          <p:cNvSpPr/>
          <p:nvPr userDrawn="1"/>
        </p:nvSpPr>
        <p:spPr>
          <a:xfrm>
            <a:off x="0" y="6518275"/>
            <a:ext cx="12192000" cy="3397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B4F9960-E40C-0D07-B6F5-B18374564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400" y="136526"/>
            <a:ext cx="10515600" cy="424192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it-IT" sz="2800"/>
            </a:lvl1pPr>
          </a:lstStyle>
          <a:p>
            <a:pPr lvl="0"/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CB53AC0-256A-0579-6DA8-B9C44EF257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4800" y="6526800"/>
            <a:ext cx="1249200" cy="33120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</a:defRPr>
            </a:lvl1pPr>
          </a:lstStyle>
          <a:p>
            <a:fld id="{DDAC6145-1F69-41D9-B4B5-714295D610FA}" type="datetime1">
              <a:rPr lang="it-IT" smtClean="0"/>
              <a:pPr/>
              <a:t>19/09/2024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DD32735-FAFF-7A32-8D0B-7F4BED87F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69200" y="6526800"/>
            <a:ext cx="4654800" cy="33120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</a:defRPr>
            </a:lvl1pPr>
          </a:lstStyle>
          <a:p>
            <a:r>
              <a:rPr lang="it-IT"/>
              <a:t>IEEE IHTC 2024 – Politecnico di Bari, 27-30 November 2024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9D1FA9E-C15E-E31B-0ED8-192F7C9A7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4400" y="6526800"/>
            <a:ext cx="838800" cy="33120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</a:defRPr>
            </a:lvl1pPr>
          </a:lstStyle>
          <a:p>
            <a:fld id="{B34EAD9E-CB1A-4A99-9468-1D1F13F66C45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26A870CD-6E2E-C3B4-E142-8CCCCE16C848}"/>
              </a:ext>
            </a:extLst>
          </p:cNvPr>
          <p:cNvCxnSpPr/>
          <p:nvPr userDrawn="1"/>
        </p:nvCxnSpPr>
        <p:spPr>
          <a:xfrm>
            <a:off x="401934" y="583189"/>
            <a:ext cx="10972800" cy="0"/>
          </a:xfrm>
          <a:prstGeom prst="line">
            <a:avLst/>
          </a:prstGeom>
          <a:ln w="60325" cmpd="thickThin">
            <a:solidFill>
              <a:srgbClr val="00235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Immagine 7" descr="Immagine che contiene cerchio, Policromia, schermata, arte&#10;&#10;Descrizione generata automaticamente">
            <a:extLst>
              <a:ext uri="{FF2B5EF4-FFF2-40B4-BE49-F238E27FC236}">
                <a16:creationId xmlns:a16="http://schemas.microsoft.com/office/drawing/2014/main" id="{F419ECDA-D4D2-F407-9365-5A59BD1E2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26" b="7307"/>
          <a:stretch/>
        </p:blipFill>
        <p:spPr>
          <a:xfrm rot="5400000" flipV="1">
            <a:off x="5208492" y="-125507"/>
            <a:ext cx="6716809" cy="7250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301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5F604545-43E7-4951-D01D-4A5D97FF1E91}"/>
              </a:ext>
            </a:extLst>
          </p:cNvPr>
          <p:cNvSpPr/>
          <p:nvPr userDrawn="1"/>
        </p:nvSpPr>
        <p:spPr>
          <a:xfrm>
            <a:off x="0" y="6518275"/>
            <a:ext cx="12192000" cy="3397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17BFC3D-063E-E92D-16B8-F4C38754D3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4800" y="6526800"/>
            <a:ext cx="1249200" cy="33120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</a:defRPr>
            </a:lvl1pPr>
          </a:lstStyle>
          <a:p>
            <a:fld id="{1A1D93D3-88BE-4794-975E-22E0B7E0580A}" type="datetime1">
              <a:rPr lang="it-IT" smtClean="0"/>
              <a:pPr/>
              <a:t>19/09/2024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8758AAF-5AB7-24D1-5F32-BE35DD257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69200" y="6526800"/>
            <a:ext cx="4654800" cy="33120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</a:defRPr>
            </a:lvl1pPr>
          </a:lstStyle>
          <a:p>
            <a:r>
              <a:rPr lang="it-IT"/>
              <a:t>IEEE IHTC 2024 – Politecnico di Bari, 27-30 November 2024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D9BC167-CC17-C632-849F-1C755A460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4400" y="6526800"/>
            <a:ext cx="838800" cy="33120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</a:defRPr>
            </a:lvl1pPr>
          </a:lstStyle>
          <a:p>
            <a:fld id="{B34EAD9E-CB1A-4A99-9468-1D1F13F66C4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182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F3CFDC6-0D97-CC89-7E93-5E2744404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119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1E6762A-B7E9-05E6-02B4-DB0E7CB896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53936"/>
            <a:ext cx="10515600" cy="4723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8A0EE5-24E2-5610-C625-C91C72207F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C4E62C-310E-4A41-83AF-53538A447550}" type="datetime1">
              <a:rPr lang="it-IT" smtClean="0"/>
              <a:t>19/09/2024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1B14EF7-571D-0B2A-250D-DB6E3984AF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it-IT"/>
              <a:t>IEEE IHTC 2024 – Politecnico di Bari, 27-30 November 2024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155226A-EBE6-B97E-0860-5F6A4E78E5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4EAD9E-CB1A-4A99-9468-1D1F13F66C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469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64817D-A62D-A922-6D0D-A57A1381CC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8637" y="1370376"/>
            <a:ext cx="7967539" cy="2387600"/>
          </a:xfrm>
        </p:spPr>
        <p:txBody>
          <a:bodyPr>
            <a:noAutofit/>
          </a:bodyPr>
          <a:lstStyle/>
          <a:p>
            <a:endParaRPr lang="en-US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C476B72-3264-1C5E-FF23-79834DFDCE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637" y="3830160"/>
            <a:ext cx="7967539" cy="1258052"/>
          </a:xfrm>
        </p:spPr>
        <p:txBody>
          <a:bodyPr>
            <a:normAutofit/>
          </a:bodyPr>
          <a:lstStyle/>
          <a:p>
            <a:endParaRPr lang="it-IT" sz="16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B6DE3BD-3705-4B46-E8A9-6848391EBFF4}"/>
              </a:ext>
            </a:extLst>
          </p:cNvPr>
          <p:cNvSpPr txBox="1"/>
          <p:nvPr/>
        </p:nvSpPr>
        <p:spPr>
          <a:xfrm>
            <a:off x="4722051" y="6163056"/>
            <a:ext cx="4943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 fontAlgn="base"/>
            <a:r>
              <a:rPr lang="en-US" b="1" dirty="0">
                <a:solidFill>
                  <a:schemeClr val="bg1"/>
                </a:solidFill>
              </a:rPr>
              <a:t>Insert here your </a:t>
            </a:r>
            <a:r>
              <a:rPr lang="en-US" sz="1800" b="1" i="0" u="none" strike="noStrike" dirty="0">
                <a:solidFill>
                  <a:schemeClr val="bg1"/>
                </a:solidFill>
                <a:effectLst/>
              </a:rPr>
              <a:t>institution/affiliation logo</a:t>
            </a:r>
            <a:r>
              <a:rPr lang="en-US" sz="1800" b="1" i="0" dirty="0">
                <a:solidFill>
                  <a:schemeClr val="bg1"/>
                </a:solidFill>
                <a:effectLst/>
              </a:rPr>
              <a:t>​</a:t>
            </a:r>
            <a:endParaRPr lang="en-US" b="1" i="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56593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116EAD-A098-BD53-A56B-040BDBF5A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18C379-DB72-0CC7-D136-5102CBDE6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527777D-82D8-D5B1-2E5C-B35194AAF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5C95-FCBC-4E7A-9FA0-ECE9305AD525}" type="datetime1">
              <a:rPr lang="it-IT" smtClean="0"/>
              <a:t>19/09/2024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40EED0D-2548-217E-6111-67FC4FD8D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IEEE IHTC 2024 – Politecnico di Bari, 27-30 November 2024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5ADDEE-2574-ADFA-DCD9-BA95BD328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AD9E-CB1A-4A99-9468-1D1F13F66C45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0444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E1FAE2-2BD7-12B7-1A1E-2DEDEDC2F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9B87E8-0613-CFD2-EA88-4586EBE359F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4445AE6-1C25-CDD6-4EE6-5B490980978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D33739E-A032-D8C7-F41E-A05713399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25B9-F01B-4439-9EDE-C15699330087}" type="datetime1">
              <a:rPr lang="it-IT" smtClean="0"/>
              <a:t>19/09/2024</a:t>
            </a:fld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94C21D9-FAF9-2086-6D7C-5E8CDAF5E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IEEE IHTC 2024 – Politecnico di Bari, 27-30 November 2024</a:t>
            </a:r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16735C-2B6D-F836-8161-68D808CCF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AD9E-CB1A-4A99-9468-1D1F13F66C45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0207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>
            <a:extLst>
              <a:ext uri="{FF2B5EF4-FFF2-40B4-BE49-F238E27FC236}">
                <a16:creationId xmlns:a16="http://schemas.microsoft.com/office/drawing/2014/main" id="{577CA25D-F642-FBD2-6138-854561895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0E5FE58-C7CF-C5CD-625B-595BB363A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337F-B0FC-4875-B86C-145446E1AF9D}" type="datetime1">
              <a:rPr lang="it-IT" smtClean="0"/>
              <a:t>19/09/2024</a:t>
            </a:fld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F7F1172-E46E-AB53-5DF2-4ED59FA09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IEEE IHTC 2024 – Politecnico di Bari, 27-30 November 2024</a:t>
            </a:r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9DAA300-F35F-6811-4B78-15DCE7EA4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AD9E-CB1A-4A99-9468-1D1F13F66C45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0526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672EDBF-37F0-0223-E2E0-8C21E0C32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C6145-1F69-41D9-B4B5-714295D610FA}" type="datetime1">
              <a:rPr lang="it-IT" smtClean="0"/>
              <a:pPr/>
              <a:t>19/09/2024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9E80568-B003-28E7-20B9-0662A6C5F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IEEE IHTC 2024 – Politecnico di Bari, 27-30 November 2024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96DA1CB-F3A7-E86A-35F3-B6618445E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AD9E-CB1A-4A99-9468-1D1F13F66C45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5748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B43A240F-0FB3-00FC-A01D-4A7E3B55D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8F1A9137-DB07-7F1A-240A-72A711B6B5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 descr="Immagine che contiene testo, Carattere, Elementi grafici, grafica&#10;&#10;Descrizione generata automaticamente">
            <a:extLst>
              <a:ext uri="{FF2B5EF4-FFF2-40B4-BE49-F238E27FC236}">
                <a16:creationId xmlns:a16="http://schemas.microsoft.com/office/drawing/2014/main" id="{4A0DB671-DB9C-7C9E-EBB6-E2B9AD24D3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4502" y="5695738"/>
            <a:ext cx="2462723" cy="1079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9021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IHTC 2024">
      <a:dk1>
        <a:srgbClr val="203864"/>
      </a:dk1>
      <a:lt1>
        <a:sysClr val="window" lastClr="FFFFFF"/>
      </a:lt1>
      <a:dk2>
        <a:srgbClr val="0E2841"/>
      </a:dk2>
      <a:lt2>
        <a:srgbClr val="E8E8E8"/>
      </a:lt2>
      <a:accent1>
        <a:srgbClr val="00629B"/>
      </a:accent1>
      <a:accent2>
        <a:srgbClr val="E97721"/>
      </a:accent2>
      <a:accent3>
        <a:srgbClr val="00B5E2"/>
      </a:accent3>
      <a:accent4>
        <a:srgbClr val="0D92A1"/>
      </a:accent4>
      <a:accent5>
        <a:srgbClr val="797D80"/>
      </a:accent5>
      <a:accent6>
        <a:srgbClr val="AECF47"/>
      </a:accent6>
      <a:hlink>
        <a:srgbClr val="0000FF"/>
      </a:hlink>
      <a:folHlink>
        <a:srgbClr val="7030A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60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COMETA ROBERTO</dc:creator>
  <cp:lastModifiedBy>COSIMO IURLARO</cp:lastModifiedBy>
  <cp:revision>1</cp:revision>
  <dcterms:created xsi:type="dcterms:W3CDTF">2024-09-17T09:23:17Z</dcterms:created>
  <dcterms:modified xsi:type="dcterms:W3CDTF">2024-09-19T16:39:15Z</dcterms:modified>
</cp:coreProperties>
</file>